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embeddedFontLst>
    <p:embeddedFont>
      <p:font typeface="Open Sans SemiBold"/>
      <p:regular r:id="rId24"/>
      <p:bold r:id="rId25"/>
      <p:italic r:id="rId26"/>
      <p:boldItalic r:id="rId27"/>
    </p:embeddedFont>
    <p:embeddedFont>
      <p:font typeface="Open Sans ExtraBold"/>
      <p:bold r:id="rId28"/>
      <p:boldItalic r:id="rId29"/>
    </p:embeddedFont>
    <p:embeddedFont>
      <p:font typeface="Open Sans Light"/>
      <p:regular r:id="rId30"/>
      <p:bold r:id="rId31"/>
      <p:italic r:id="rId32"/>
      <p:boldItalic r:id="rId33"/>
    </p:embeddedFont>
    <p:embeddedFont>
      <p:font typeface="Open Sans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922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922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OpenSansSemiBold-regular.fntdata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penSansSemiBold-italic.fntdata"/><Relationship Id="rId25" Type="http://schemas.openxmlformats.org/officeDocument/2006/relationships/font" Target="fonts/OpenSansSemiBold-bold.fntdata"/><Relationship Id="rId28" Type="http://schemas.openxmlformats.org/officeDocument/2006/relationships/font" Target="fonts/OpenSansExtraBold-bold.fntdata"/><Relationship Id="rId27" Type="http://schemas.openxmlformats.org/officeDocument/2006/relationships/font" Target="fonts/OpenSansSemiBold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penSansExtraBold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OpenSansLight-bold.fntdata"/><Relationship Id="rId30" Type="http://schemas.openxmlformats.org/officeDocument/2006/relationships/font" Target="fonts/OpenSansLight-regular.fntdata"/><Relationship Id="rId11" Type="http://schemas.openxmlformats.org/officeDocument/2006/relationships/slide" Target="slides/slide6.xml"/><Relationship Id="rId33" Type="http://schemas.openxmlformats.org/officeDocument/2006/relationships/font" Target="fonts/OpenSansLight-boldItalic.fntdata"/><Relationship Id="rId10" Type="http://schemas.openxmlformats.org/officeDocument/2006/relationships/slide" Target="slides/slide5.xml"/><Relationship Id="rId32" Type="http://schemas.openxmlformats.org/officeDocument/2006/relationships/font" Target="fonts/OpenSansLight-italic.fntdata"/><Relationship Id="rId13" Type="http://schemas.openxmlformats.org/officeDocument/2006/relationships/slide" Target="slides/slide8.xml"/><Relationship Id="rId35" Type="http://schemas.openxmlformats.org/officeDocument/2006/relationships/font" Target="fonts/OpenSans-bold.fntdata"/><Relationship Id="rId12" Type="http://schemas.openxmlformats.org/officeDocument/2006/relationships/slide" Target="slides/slide7.xml"/><Relationship Id="rId34" Type="http://schemas.openxmlformats.org/officeDocument/2006/relationships/font" Target="fonts/OpenSans-regular.fntdata"/><Relationship Id="rId15" Type="http://schemas.openxmlformats.org/officeDocument/2006/relationships/slide" Target="slides/slide10.xml"/><Relationship Id="rId37" Type="http://schemas.openxmlformats.org/officeDocument/2006/relationships/font" Target="fonts/OpenSans-boldItalic.fntdata"/><Relationship Id="rId14" Type="http://schemas.openxmlformats.org/officeDocument/2006/relationships/slide" Target="slides/slide9.xml"/><Relationship Id="rId36" Type="http://schemas.openxmlformats.org/officeDocument/2006/relationships/font" Target="fonts/OpenSans-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6" name="Google Shape;346;p5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54" name="Google Shape;354;p5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6e6624003a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6e6624003a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e31af95df7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3e31af95df7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7096204d88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37096204d88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6e6624003a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6e6624003a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9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06" name="Google Shape;406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18" name="Google Shape;418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70992eb4d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70992eb4d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db83a0f7d4_0_3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db83a0f7d4_0_3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8" name="Google Shape;29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6" name="Google Shape;30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4" name="Google Shape;314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2" name="Google Shape;322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0" name="Google Shape;330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8" name="Google Shape;338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7.png"/><Relationship Id="rId4" Type="http://schemas.openxmlformats.org/officeDocument/2006/relationships/image" Target="../media/image21.jpg"/><Relationship Id="rId5" Type="http://schemas.openxmlformats.org/officeDocument/2006/relationships/image" Target="../media/image4.jpg"/><Relationship Id="rId6" Type="http://schemas.openxmlformats.org/officeDocument/2006/relationships/image" Target="../media/image14.jpg"/><Relationship Id="rId7" Type="http://schemas.openxmlformats.org/officeDocument/2006/relationships/image" Target="../media/image7.jpg"/><Relationship Id="rId8" Type="http://schemas.openxmlformats.org/officeDocument/2006/relationships/image" Target="../media/image1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jpg"/><Relationship Id="rId3" Type="http://schemas.openxmlformats.org/officeDocument/2006/relationships/image" Target="../media/image19.png"/><Relationship Id="rId4" Type="http://schemas.openxmlformats.org/officeDocument/2006/relationships/image" Target="../media/image18.png"/><Relationship Id="rId5" Type="http://schemas.openxmlformats.org/officeDocument/2006/relationships/image" Target="../media/image15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Relationship Id="rId3" Type="http://schemas.openxmlformats.org/officeDocument/2006/relationships/image" Target="../media/image20.png"/><Relationship Id="rId4" Type="http://schemas.openxmlformats.org/officeDocument/2006/relationships/image" Target="../media/image27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27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32.png"/><Relationship Id="rId4" Type="http://schemas.openxmlformats.org/officeDocument/2006/relationships/image" Target="../media/image31.png"/><Relationship Id="rId5" Type="http://schemas.openxmlformats.org/officeDocument/2006/relationships/image" Target="../media/image3.png"/><Relationship Id="rId6" Type="http://schemas.openxmlformats.org/officeDocument/2006/relationships/image" Target="../media/image17.png"/><Relationship Id="rId7" Type="http://schemas.openxmlformats.org/officeDocument/2006/relationships/image" Target="../media/image1.png"/><Relationship Id="rId8" Type="http://schemas.openxmlformats.org/officeDocument/2006/relationships/image" Target="../media/image1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8.jpg"/><Relationship Id="rId4" Type="http://schemas.openxmlformats.org/officeDocument/2006/relationships/image" Target="../media/image30.jpg"/><Relationship Id="rId5" Type="http://schemas.openxmlformats.org/officeDocument/2006/relationships/image" Target="../media/image9.jpg"/><Relationship Id="rId6" Type="http://schemas.openxmlformats.org/officeDocument/2006/relationships/image" Target="../media/image11.jpg"/><Relationship Id="rId7" Type="http://schemas.openxmlformats.org/officeDocument/2006/relationships/image" Target="../media/image17.png"/><Relationship Id="rId8" Type="http://schemas.openxmlformats.org/officeDocument/2006/relationships/image" Target="../media/image1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6.jpg"/><Relationship Id="rId4" Type="http://schemas.openxmlformats.org/officeDocument/2006/relationships/image" Target="../media/image13.jpg"/><Relationship Id="rId5" Type="http://schemas.openxmlformats.org/officeDocument/2006/relationships/image" Target="../media/image10.jpg"/><Relationship Id="rId6" Type="http://schemas.openxmlformats.org/officeDocument/2006/relationships/image" Target="../media/image23.jpg"/><Relationship Id="rId7" Type="http://schemas.openxmlformats.org/officeDocument/2006/relationships/image" Target="../media/image17.png"/><Relationship Id="rId8" Type="http://schemas.openxmlformats.org/officeDocument/2006/relationships/image" Target="../media/image1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jpg"/><Relationship Id="rId3" Type="http://schemas.openxmlformats.org/officeDocument/2006/relationships/image" Target="../media/image1.png"/><Relationship Id="rId4" Type="http://schemas.openxmlformats.org/officeDocument/2006/relationships/image" Target="../media/image17.png"/><Relationship Id="rId5" Type="http://schemas.openxmlformats.org/officeDocument/2006/relationships/image" Target="../media/image1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jpg"/><Relationship Id="rId3" Type="http://schemas.openxmlformats.org/officeDocument/2006/relationships/image" Target="../media/image1.png"/><Relationship Id="rId4" Type="http://schemas.openxmlformats.org/officeDocument/2006/relationships/image" Target="../media/image17.png"/><Relationship Id="rId5" Type="http://schemas.openxmlformats.org/officeDocument/2006/relationships/image" Target="../media/image15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jpg"/><Relationship Id="rId3" Type="http://schemas.openxmlformats.org/officeDocument/2006/relationships/image" Target="../media/image1.png"/><Relationship Id="rId4" Type="http://schemas.openxmlformats.org/officeDocument/2006/relationships/image" Target="../media/image17.png"/><Relationship Id="rId5" Type="http://schemas.openxmlformats.org/officeDocument/2006/relationships/image" Target="../media/image15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jpg"/><Relationship Id="rId3" Type="http://schemas.openxmlformats.org/officeDocument/2006/relationships/image" Target="../media/image1.png"/><Relationship Id="rId4" Type="http://schemas.openxmlformats.org/officeDocument/2006/relationships/image" Target="../media/image17.png"/><Relationship Id="rId5" Type="http://schemas.openxmlformats.org/officeDocument/2006/relationships/image" Target="../media/image15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jpg"/><Relationship Id="rId3" Type="http://schemas.openxmlformats.org/officeDocument/2006/relationships/image" Target="../media/image19.png"/><Relationship Id="rId4" Type="http://schemas.openxmlformats.org/officeDocument/2006/relationships/image" Target="../media/image18.png"/><Relationship Id="rId5" Type="http://schemas.openxmlformats.org/officeDocument/2006/relationships/image" Target="../media/image1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 - Title Slide - Multi Images - People &amp; Tech">
  <p:cSld name="1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/>
          <p:nvPr/>
        </p:nvSpPr>
        <p:spPr>
          <a:xfrm>
            <a:off x="75" y="0"/>
            <a:ext cx="9144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" name="Google Shape;14;p2" title="Blue BG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638961"/>
            <a:ext cx="9144001" cy="5045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Google Shape;15;p2"/>
          <p:cNvGrpSpPr/>
          <p:nvPr/>
        </p:nvGrpSpPr>
        <p:grpSpPr>
          <a:xfrm>
            <a:off x="380475" y="-338"/>
            <a:ext cx="4572000" cy="5143325"/>
            <a:chOff x="380400" y="175"/>
            <a:chExt cx="4572000" cy="5143325"/>
          </a:xfrm>
        </p:grpSpPr>
        <p:sp>
          <p:nvSpPr>
            <p:cNvPr id="16" name="Google Shape;16;p2"/>
            <p:cNvSpPr/>
            <p:nvPr/>
          </p:nvSpPr>
          <p:spPr>
            <a:xfrm>
              <a:off x="380400" y="382075"/>
              <a:ext cx="4572000" cy="4113000"/>
            </a:xfrm>
            <a:prstGeom prst="roundRect">
              <a:avLst>
                <a:gd fmla="val 1983" name="adj"/>
              </a:avLst>
            </a:prstGeom>
            <a:solidFill>
              <a:srgbClr val="0028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17" name="Google Shape;17;p2"/>
            <p:cNvCxnSpPr/>
            <p:nvPr/>
          </p:nvCxnSpPr>
          <p:spPr>
            <a:xfrm flipH="1" rot="10800000">
              <a:off x="2747675" y="175"/>
              <a:ext cx="300" cy="572400"/>
            </a:xfrm>
            <a:prstGeom prst="straightConnector1">
              <a:avLst/>
            </a:prstGeom>
            <a:noFill/>
            <a:ln cap="flat" cmpd="sng" w="9525">
              <a:solidFill>
                <a:srgbClr val="00B5E2"/>
              </a:solidFill>
              <a:prstDash val="solid"/>
              <a:round/>
              <a:headEnd len="sm" w="sm" type="none"/>
              <a:tailEnd len="sm" w="sm" type="none"/>
            </a:ln>
          </p:spPr>
        </p:cxnSp>
        <p:pic>
          <p:nvPicPr>
            <p:cNvPr id="18" name="Google Shape;18;p2" title="Logo.png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47600" y="809125"/>
              <a:ext cx="1107675" cy="62202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9" name="Google Shape;19;p2"/>
            <p:cNvCxnSpPr/>
            <p:nvPr/>
          </p:nvCxnSpPr>
          <p:spPr>
            <a:xfrm rot="10800000">
              <a:off x="2747675" y="4271100"/>
              <a:ext cx="0" cy="872400"/>
            </a:xfrm>
            <a:prstGeom prst="straightConnector1">
              <a:avLst/>
            </a:prstGeom>
            <a:noFill/>
            <a:ln cap="flat" cmpd="sng" w="9525">
              <a:solidFill>
                <a:srgbClr val="00B5E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20" name="Google Shape;20;p2"/>
          <p:cNvSpPr txBox="1"/>
          <p:nvPr/>
        </p:nvSpPr>
        <p:spPr>
          <a:xfrm>
            <a:off x="2871075" y="4967375"/>
            <a:ext cx="64611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 public charity, IEEE is the world's largest technical professional organization dedicated to advancing technology for the benefit of humanity.</a:t>
            </a:r>
            <a:endParaRPr b="0" i="0" sz="6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1" name="Google Shape;21;p2" title="shutterstock_2644319655.jpg"/>
          <p:cNvPicPr preferRelativeResize="0"/>
          <p:nvPr/>
        </p:nvPicPr>
        <p:blipFill rotWithShape="1">
          <a:blip r:embed="rId4">
            <a:alphaModFix/>
          </a:blip>
          <a:srcRect b="9396" l="0" r="0" t="9396"/>
          <a:stretch/>
        </p:blipFill>
        <p:spPr>
          <a:xfrm>
            <a:off x="5141925" y="381950"/>
            <a:ext cx="3621600" cy="1960200"/>
          </a:xfrm>
          <a:prstGeom prst="roundRect">
            <a:avLst>
              <a:gd fmla="val 4227" name="adj"/>
            </a:avLst>
          </a:prstGeom>
          <a:noFill/>
          <a:ln>
            <a:noFill/>
          </a:ln>
        </p:spPr>
      </p:pic>
      <p:sp>
        <p:nvSpPr>
          <p:cNvPr id="22" name="Google Shape;22;p2"/>
          <p:cNvSpPr txBox="1"/>
          <p:nvPr/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‹#›</a:t>
            </a:fld>
            <a:endParaRPr b="1" sz="8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23" name="Google Shape;23;p2" title="shutterstock_2748525599.jpg"/>
          <p:cNvPicPr preferRelativeResize="0"/>
          <p:nvPr/>
        </p:nvPicPr>
        <p:blipFill rotWithShape="1">
          <a:blip r:embed="rId5">
            <a:alphaModFix/>
          </a:blip>
          <a:srcRect b="0" l="20975" r="20970" t="0"/>
          <a:stretch/>
        </p:blipFill>
        <p:spPr>
          <a:xfrm>
            <a:off x="5141925" y="2528450"/>
            <a:ext cx="1716000" cy="1970100"/>
          </a:xfrm>
          <a:prstGeom prst="roundRect">
            <a:avLst>
              <a:gd fmla="val 5220" name="adj"/>
            </a:avLst>
          </a:prstGeom>
          <a:noFill/>
          <a:ln>
            <a:noFill/>
          </a:ln>
        </p:spPr>
      </p:pic>
      <p:pic>
        <p:nvPicPr>
          <p:cNvPr id="24" name="Google Shape;24;p2" title="shutterstock_1303593388.jpg"/>
          <p:cNvPicPr preferRelativeResize="0"/>
          <p:nvPr/>
        </p:nvPicPr>
        <p:blipFill rotWithShape="1">
          <a:blip r:embed="rId6">
            <a:alphaModFix/>
          </a:blip>
          <a:srcRect b="10944" l="0" r="0" t="10944"/>
          <a:stretch/>
        </p:blipFill>
        <p:spPr>
          <a:xfrm flipH="1">
            <a:off x="7047525" y="2528450"/>
            <a:ext cx="1716000" cy="893400"/>
          </a:xfrm>
          <a:prstGeom prst="roundRect">
            <a:avLst>
              <a:gd fmla="val 9844" name="adj"/>
            </a:avLst>
          </a:prstGeom>
          <a:noFill/>
          <a:ln>
            <a:noFill/>
          </a:ln>
        </p:spPr>
      </p:pic>
      <p:pic>
        <p:nvPicPr>
          <p:cNvPr id="25" name="Google Shape;25;p2" title="shutterstock_2575049623.jpg"/>
          <p:cNvPicPr preferRelativeResize="0"/>
          <p:nvPr/>
        </p:nvPicPr>
        <p:blipFill rotWithShape="1">
          <a:blip r:embed="rId7">
            <a:alphaModFix/>
          </a:blip>
          <a:srcRect b="642" l="0" r="0" t="632"/>
          <a:stretch/>
        </p:blipFill>
        <p:spPr>
          <a:xfrm>
            <a:off x="7047525" y="3605150"/>
            <a:ext cx="1716000" cy="893400"/>
          </a:xfrm>
          <a:prstGeom prst="roundRect">
            <a:avLst>
              <a:gd fmla="val 9844" name="adj"/>
            </a:avLst>
          </a:prstGeom>
          <a:noFill/>
          <a:ln>
            <a:noFill/>
          </a:ln>
        </p:spPr>
      </p:pic>
      <p:sp>
        <p:nvSpPr>
          <p:cNvPr id="26" name="Google Shape;26;p2"/>
          <p:cNvSpPr txBox="1"/>
          <p:nvPr>
            <p:ph type="title"/>
          </p:nvPr>
        </p:nvSpPr>
        <p:spPr>
          <a:xfrm>
            <a:off x="548700" y="1693700"/>
            <a:ext cx="4239300" cy="12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7" name="Google Shape;27;p2"/>
          <p:cNvSpPr txBox="1"/>
          <p:nvPr>
            <p:ph idx="1" type="subTitle"/>
          </p:nvPr>
        </p:nvSpPr>
        <p:spPr>
          <a:xfrm>
            <a:off x="548700" y="2933625"/>
            <a:ext cx="4239300" cy="6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"/>
          <p:cNvSpPr txBox="1"/>
          <p:nvPr>
            <p:ph idx="2" type="subTitle"/>
          </p:nvPr>
        </p:nvSpPr>
        <p:spPr>
          <a:xfrm>
            <a:off x="548700" y="3643300"/>
            <a:ext cx="42393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pen Sans ExtraBold"/>
              <a:buNone/>
              <a:defRPr b="1" sz="10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None/>
              <a:defRPr/>
            </a:lvl9pPr>
          </a:lstStyle>
          <a:p/>
        </p:txBody>
      </p:sp>
      <p:pic>
        <p:nvPicPr>
          <p:cNvPr id="29" name="Google Shape;29;p2" title="26-TA-3-016-IEEEEthicsWeek-Wordmark-FNL-RGB-WhiteBlue.png"/>
          <p:cNvPicPr preferRelativeResize="0"/>
          <p:nvPr/>
        </p:nvPicPr>
        <p:blipFill rotWithShape="1">
          <a:blip r:embed="rId8">
            <a:alphaModFix/>
          </a:blip>
          <a:srcRect b="0" l="4687" r="6551" t="0"/>
          <a:stretch/>
        </p:blipFill>
        <p:spPr>
          <a:xfrm>
            <a:off x="3015733" y="675517"/>
            <a:ext cx="1716000" cy="75999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" name="Google Shape;30;p2"/>
          <p:cNvCxnSpPr/>
          <p:nvPr/>
        </p:nvCxnSpPr>
        <p:spPr>
          <a:xfrm rot="10800000">
            <a:off x="2747675" y="4271100"/>
            <a:ext cx="0" cy="8724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" name="Google Shape;31;p2"/>
          <p:cNvSpPr txBox="1"/>
          <p:nvPr>
            <p:ph idx="3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1pPr>
            <a:lvl2pPr indent="-2794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2pPr>
            <a:lvl3pPr indent="-2794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3pPr>
            <a:lvl4pPr indent="-2794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4pPr>
            <a:lvl5pPr indent="-2794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5pPr>
            <a:lvl6pPr indent="-2794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6pPr>
            <a:lvl7pPr indent="-2794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7pPr>
            <a:lvl8pPr indent="-2794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8pPr>
            <a:lvl9pPr indent="-2794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40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 - Divider Slide - Gradient 1">
  <p:cSld name="10_1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11" title="IEEE-Blue-Background-Divider.jp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75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1" title="Blue Divider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639774"/>
            <a:ext cx="9144001" cy="504527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1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62" name="Google Shape;162;p11"/>
          <p:cNvCxnSpPr/>
          <p:nvPr/>
        </p:nvCxnSpPr>
        <p:spPr>
          <a:xfrm rot="10800000">
            <a:off x="2747975" y="150"/>
            <a:ext cx="0" cy="933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3" name="Google Shape;163;p11"/>
          <p:cNvSpPr txBox="1"/>
          <p:nvPr>
            <p:ph idx="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64" name="Google Shape;164;p11" title="LogoWhit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98025" y="4778636"/>
            <a:ext cx="772125" cy="22681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5" name="Google Shape;165;p11"/>
          <p:cNvCxnSpPr/>
          <p:nvPr/>
        </p:nvCxnSpPr>
        <p:spPr>
          <a:xfrm rot="10800000">
            <a:off x="2747975" y="4210200"/>
            <a:ext cx="0" cy="933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6" name="Google Shape;166;p11"/>
          <p:cNvSpPr txBox="1"/>
          <p:nvPr>
            <p:ph type="title"/>
          </p:nvPr>
        </p:nvSpPr>
        <p:spPr>
          <a:xfrm>
            <a:off x="496825" y="1758975"/>
            <a:ext cx="6889800" cy="16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7" name="Google Shape;167;p11"/>
          <p:cNvSpPr txBox="1"/>
          <p:nvPr/>
        </p:nvSpPr>
        <p:spPr>
          <a:xfrm>
            <a:off x="2871075" y="4967375"/>
            <a:ext cx="64611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 public charity, IEEE is the world's largest technical professional organization dedicated to advancing technology for the benefit of humanity.</a:t>
            </a:r>
            <a:endParaRPr b="0" i="0" sz="6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8" name="Google Shape;168;p11"/>
          <p:cNvSpPr txBox="1"/>
          <p:nvPr>
            <p:ph idx="1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1pPr>
            <a:lvl2pPr indent="-2794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2pPr>
            <a:lvl3pPr indent="-2794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3pPr>
            <a:lvl4pPr indent="-2794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4pPr>
            <a:lvl5pPr indent="-2794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5pPr>
            <a:lvl6pPr indent="-2794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6pPr>
            <a:lvl7pPr indent="-2794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7pPr>
            <a:lvl8pPr indent="-2794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8pPr>
            <a:lvl9pPr indent="-2794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169" name="Google Shape;169;p11" title="26-TA-3-016-IEEEEthicsWeek-Wordmark-FNL-RGB-White.png"/>
          <p:cNvPicPr preferRelativeResize="0"/>
          <p:nvPr/>
        </p:nvPicPr>
        <p:blipFill rotWithShape="1">
          <a:blip r:embed="rId5">
            <a:alphaModFix/>
          </a:blip>
          <a:srcRect b="0" l="3562" r="6039" t="0"/>
          <a:stretch/>
        </p:blipFill>
        <p:spPr>
          <a:xfrm>
            <a:off x="7869030" y="127575"/>
            <a:ext cx="1160181" cy="50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 - Divider Slide - Solid">
  <p:cSld name="11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2"/>
          <p:cNvSpPr/>
          <p:nvPr/>
        </p:nvSpPr>
        <p:spPr>
          <a:xfrm>
            <a:off x="0" y="-4225"/>
            <a:ext cx="9144000" cy="5143500"/>
          </a:xfrm>
          <a:prstGeom prst="rect">
            <a:avLst/>
          </a:prstGeom>
          <a:solidFill>
            <a:srgbClr val="00285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2" name="Google Shape;172;p12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73" name="Google Shape;173;p12"/>
          <p:cNvCxnSpPr/>
          <p:nvPr/>
        </p:nvCxnSpPr>
        <p:spPr>
          <a:xfrm rot="10800000">
            <a:off x="2747975" y="150"/>
            <a:ext cx="0" cy="933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74" name="Google Shape;174;p12" title="Blue Divider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639774"/>
            <a:ext cx="9144001" cy="504527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2"/>
          <p:cNvSpPr txBox="1"/>
          <p:nvPr>
            <p:ph idx="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76" name="Google Shape;176;p12" title="LogoWhit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98025" y="4778636"/>
            <a:ext cx="772125" cy="22681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7" name="Google Shape;177;p12"/>
          <p:cNvCxnSpPr/>
          <p:nvPr/>
        </p:nvCxnSpPr>
        <p:spPr>
          <a:xfrm rot="10800000">
            <a:off x="2747975" y="4210200"/>
            <a:ext cx="0" cy="933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8" name="Google Shape;178;p12"/>
          <p:cNvSpPr txBox="1"/>
          <p:nvPr>
            <p:ph type="title"/>
          </p:nvPr>
        </p:nvSpPr>
        <p:spPr>
          <a:xfrm>
            <a:off x="496825" y="1758975"/>
            <a:ext cx="6889800" cy="16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9" name="Google Shape;179;p12"/>
          <p:cNvSpPr txBox="1"/>
          <p:nvPr/>
        </p:nvSpPr>
        <p:spPr>
          <a:xfrm>
            <a:off x="2871075" y="4967375"/>
            <a:ext cx="64611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 public charity, IEEE is the world's largest technical professional organization dedicated to advancing technology for the benefit of humanity.</a:t>
            </a:r>
            <a:endParaRPr b="0" i="0" sz="6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0" name="Google Shape;180;p12"/>
          <p:cNvSpPr txBox="1"/>
          <p:nvPr>
            <p:ph idx="1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1pPr>
            <a:lvl2pPr indent="-2794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2pPr>
            <a:lvl3pPr indent="-2794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3pPr>
            <a:lvl4pPr indent="-2794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4pPr>
            <a:lvl5pPr indent="-2794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5pPr>
            <a:lvl6pPr indent="-2794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6pPr>
            <a:lvl7pPr indent="-2794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7pPr>
            <a:lvl8pPr indent="-2794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8pPr>
            <a:lvl9pPr indent="-2794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181" name="Google Shape;181;p12" title="26-TA-3-016-IEEEEthicsWeek-Wordmark-FNL-RGB-White.png"/>
          <p:cNvPicPr preferRelativeResize="0"/>
          <p:nvPr/>
        </p:nvPicPr>
        <p:blipFill rotWithShape="1">
          <a:blip r:embed="rId4">
            <a:alphaModFix/>
          </a:blip>
          <a:srcRect b="0" l="3562" r="6039" t="0"/>
          <a:stretch/>
        </p:blipFill>
        <p:spPr>
          <a:xfrm>
            <a:off x="7869030" y="127575"/>
            <a:ext cx="1160181" cy="50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 - Divider Slide - Solid 1">
  <p:cSld name="11_1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"/>
          <p:cNvSpPr/>
          <p:nvPr/>
        </p:nvSpPr>
        <p:spPr>
          <a:xfrm>
            <a:off x="0" y="-4225"/>
            <a:ext cx="9144000" cy="51435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4" name="Google Shape;184;p13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85" name="Google Shape;185;p13"/>
          <p:cNvCxnSpPr/>
          <p:nvPr/>
        </p:nvCxnSpPr>
        <p:spPr>
          <a:xfrm rot="10800000">
            <a:off x="2747975" y="150"/>
            <a:ext cx="0" cy="933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86" name="Google Shape;186;p13" title="Blue Divider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639774"/>
            <a:ext cx="9144001" cy="504527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3"/>
          <p:cNvSpPr txBox="1"/>
          <p:nvPr>
            <p:ph idx="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88" name="Google Shape;188;p13" title="LogoWhit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98025" y="4778636"/>
            <a:ext cx="772125" cy="22681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9" name="Google Shape;189;p13"/>
          <p:cNvCxnSpPr/>
          <p:nvPr/>
        </p:nvCxnSpPr>
        <p:spPr>
          <a:xfrm rot="10800000">
            <a:off x="2747975" y="4210200"/>
            <a:ext cx="0" cy="933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0" name="Google Shape;190;p13"/>
          <p:cNvSpPr txBox="1"/>
          <p:nvPr/>
        </p:nvSpPr>
        <p:spPr>
          <a:xfrm>
            <a:off x="2871075" y="4967375"/>
            <a:ext cx="64611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 public charity, IEEE is the world's largest technical professional organization dedicated to advancing technology for the benefit of humanity.</a:t>
            </a:r>
            <a:endParaRPr b="0" i="0" sz="6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1" name="Google Shape;191;p13"/>
          <p:cNvSpPr txBox="1"/>
          <p:nvPr>
            <p:ph type="title"/>
          </p:nvPr>
        </p:nvSpPr>
        <p:spPr>
          <a:xfrm>
            <a:off x="496825" y="1758975"/>
            <a:ext cx="6889800" cy="16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2" name="Google Shape;192;p13"/>
          <p:cNvSpPr txBox="1"/>
          <p:nvPr>
            <p:ph idx="1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1pPr>
            <a:lvl2pPr indent="-2794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2pPr>
            <a:lvl3pPr indent="-2794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3pPr>
            <a:lvl4pPr indent="-2794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4pPr>
            <a:lvl5pPr indent="-2794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5pPr>
            <a:lvl6pPr indent="-2794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6pPr>
            <a:lvl7pPr indent="-2794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7pPr>
            <a:lvl8pPr indent="-2794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8pPr>
            <a:lvl9pPr indent="-2794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193" name="Google Shape;193;p13" title="26-TA-3-016-IEEEEthicsWeek-Wordmark-FNL-RGB-White.png"/>
          <p:cNvPicPr preferRelativeResize="0"/>
          <p:nvPr/>
        </p:nvPicPr>
        <p:blipFill rotWithShape="1">
          <a:blip r:embed="rId4">
            <a:alphaModFix/>
          </a:blip>
          <a:srcRect b="0" l="3562" r="6039" t="0"/>
          <a:stretch/>
        </p:blipFill>
        <p:spPr>
          <a:xfrm>
            <a:off x="7869030" y="127575"/>
            <a:ext cx="1160181" cy="50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 - Divider Slide - Small Image">
  <p:cSld name="12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14" title="shutterstock_2757475535.jpg"/>
          <p:cNvPicPr preferRelativeResize="0"/>
          <p:nvPr/>
        </p:nvPicPr>
        <p:blipFill rotWithShape="1">
          <a:blip r:embed="rId2">
            <a:alphaModFix/>
          </a:blip>
          <a:srcRect b="0" l="43471" r="19093" t="0"/>
          <a:stretch/>
        </p:blipFill>
        <p:spPr>
          <a:xfrm flipH="1">
            <a:off x="6961600" y="933450"/>
            <a:ext cx="1963500" cy="3498300"/>
          </a:xfrm>
          <a:prstGeom prst="roundRect">
            <a:avLst>
              <a:gd fmla="val 9375" name="adj"/>
            </a:avLst>
          </a:prstGeom>
          <a:noFill/>
          <a:ln>
            <a:noFill/>
          </a:ln>
        </p:spPr>
      </p:pic>
      <p:sp>
        <p:nvSpPr>
          <p:cNvPr id="196" name="Google Shape;196;p14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97" name="Google Shape;197;p14"/>
          <p:cNvCxnSpPr/>
          <p:nvPr/>
        </p:nvCxnSpPr>
        <p:spPr>
          <a:xfrm rot="10800000">
            <a:off x="2747975" y="150"/>
            <a:ext cx="0" cy="933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8" name="Google Shape;198;p14"/>
          <p:cNvSpPr txBox="1"/>
          <p:nvPr>
            <p:ph type="title"/>
          </p:nvPr>
        </p:nvSpPr>
        <p:spPr>
          <a:xfrm>
            <a:off x="496825" y="1758975"/>
            <a:ext cx="5856300" cy="16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99" name="Google Shape;199;p14"/>
          <p:cNvSpPr txBox="1"/>
          <p:nvPr>
            <p:ph idx="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0" name="Google Shape;200;p14" title="LogoBlu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98025" y="4779575"/>
            <a:ext cx="772125" cy="226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1" name="Google Shape;201;p14"/>
          <p:cNvCxnSpPr/>
          <p:nvPr/>
        </p:nvCxnSpPr>
        <p:spPr>
          <a:xfrm rot="10800000">
            <a:off x="2747975" y="4210200"/>
            <a:ext cx="0" cy="933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2" name="Google Shape;202;p14"/>
          <p:cNvSpPr txBox="1"/>
          <p:nvPr>
            <p:ph idx="1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1pPr>
            <a:lvl2pPr indent="-2794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2pPr>
            <a:lvl3pPr indent="-2794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3pPr>
            <a:lvl4pPr indent="-2794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4pPr>
            <a:lvl5pPr indent="-2794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5pPr>
            <a:lvl6pPr indent="-2794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6pPr>
            <a:lvl7pPr indent="-2794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7pPr>
            <a:lvl8pPr indent="-2794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8pPr>
            <a:lvl9pPr indent="-2794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9pPr>
          </a:lstStyle>
          <a:p/>
        </p:txBody>
      </p:sp>
      <p:pic>
        <p:nvPicPr>
          <p:cNvPr id="203" name="Google Shape;203;p14" title="26-TA-3-016-IEEEEthicsWeek-Wordmark-FNL-RGB-Color.png"/>
          <p:cNvPicPr preferRelativeResize="0"/>
          <p:nvPr/>
        </p:nvPicPr>
        <p:blipFill rotWithShape="1">
          <a:blip r:embed="rId4">
            <a:alphaModFix/>
          </a:blip>
          <a:srcRect b="0" l="4800" r="4800" t="0"/>
          <a:stretch/>
        </p:blipFill>
        <p:spPr>
          <a:xfrm>
            <a:off x="7869030" y="127575"/>
            <a:ext cx="1160181" cy="50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 - Divider Slide - Small Image Custom">
  <p:cSld name="13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5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06" name="Google Shape;206;p15"/>
          <p:cNvCxnSpPr/>
          <p:nvPr/>
        </p:nvCxnSpPr>
        <p:spPr>
          <a:xfrm rot="10800000">
            <a:off x="2747975" y="150"/>
            <a:ext cx="0" cy="933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7" name="Google Shape;207;p15"/>
          <p:cNvSpPr txBox="1"/>
          <p:nvPr>
            <p:ph type="title"/>
          </p:nvPr>
        </p:nvSpPr>
        <p:spPr>
          <a:xfrm>
            <a:off x="496825" y="1758975"/>
            <a:ext cx="5856300" cy="16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208" name="Google Shape;208;p15" title="LogoBlue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98025" y="4779575"/>
            <a:ext cx="772125" cy="226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9" name="Google Shape;209;p15"/>
          <p:cNvCxnSpPr/>
          <p:nvPr/>
        </p:nvCxnSpPr>
        <p:spPr>
          <a:xfrm rot="10800000">
            <a:off x="2747975" y="4210200"/>
            <a:ext cx="0" cy="933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0" name="Google Shape;210;p15"/>
          <p:cNvSpPr/>
          <p:nvPr>
            <p:ph idx="2" type="pic"/>
          </p:nvPr>
        </p:nvSpPr>
        <p:spPr>
          <a:xfrm>
            <a:off x="6961600" y="809100"/>
            <a:ext cx="1963500" cy="3622800"/>
          </a:xfrm>
          <a:prstGeom prst="roundRect">
            <a:avLst>
              <a:gd fmla="val 6656" name="adj"/>
            </a:avLst>
          </a:prstGeom>
          <a:noFill/>
          <a:ln>
            <a:noFill/>
          </a:ln>
        </p:spPr>
      </p:sp>
      <p:sp>
        <p:nvSpPr>
          <p:cNvPr id="211" name="Google Shape;211;p15"/>
          <p:cNvSpPr txBox="1"/>
          <p:nvPr>
            <p:ph idx="1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1pPr>
            <a:lvl2pPr indent="-2794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2pPr>
            <a:lvl3pPr indent="-2794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3pPr>
            <a:lvl4pPr indent="-2794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4pPr>
            <a:lvl5pPr indent="-2794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5pPr>
            <a:lvl6pPr indent="-2794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6pPr>
            <a:lvl7pPr indent="-2794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7pPr>
            <a:lvl8pPr indent="-2794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8pPr>
            <a:lvl9pPr indent="-2794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9pPr>
          </a:lstStyle>
          <a:p/>
        </p:txBody>
      </p:sp>
      <p:pic>
        <p:nvPicPr>
          <p:cNvPr id="212" name="Google Shape;212;p15" title="26-TA-3-016-IEEEEthicsWeek-Wordmark-FNL-RGB-Color.png"/>
          <p:cNvPicPr preferRelativeResize="0"/>
          <p:nvPr/>
        </p:nvPicPr>
        <p:blipFill rotWithShape="1">
          <a:blip r:embed="rId3">
            <a:alphaModFix/>
          </a:blip>
          <a:srcRect b="0" l="4800" r="4800" t="0"/>
          <a:stretch/>
        </p:blipFill>
        <p:spPr>
          <a:xfrm>
            <a:off x="7869030" y="127575"/>
            <a:ext cx="1160181" cy="50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 - Title and body - 18pt 1">
  <p:cSld name="14_1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6"/>
          <p:cNvSpPr txBox="1"/>
          <p:nvPr>
            <p:ph idx="1" type="body"/>
          </p:nvPr>
        </p:nvSpPr>
        <p:spPr>
          <a:xfrm>
            <a:off x="197400" y="1308384"/>
            <a:ext cx="8520600" cy="32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5" name="Google Shape;215;p16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6" name="Google Shape;216;p16"/>
          <p:cNvSpPr txBox="1"/>
          <p:nvPr>
            <p:ph type="title"/>
          </p:nvPr>
        </p:nvSpPr>
        <p:spPr>
          <a:xfrm>
            <a:off x="197400" y="176850"/>
            <a:ext cx="7350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7" name="Google Shape;217;p16"/>
          <p:cNvSpPr txBox="1"/>
          <p:nvPr>
            <p:ph idx="2" type="body"/>
          </p:nvPr>
        </p:nvSpPr>
        <p:spPr>
          <a:xfrm>
            <a:off x="196850" y="832162"/>
            <a:ext cx="85218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0">
            <a:noAutofit/>
          </a:bodyPr>
          <a:lstStyle>
            <a:lvl1pPr indent="-228600" lvl="0" marL="457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i="0" sz="1600">
                <a:solidFill>
                  <a:srgbClr val="7F7F7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indent="-3175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8" name="Google Shape;218;p16"/>
          <p:cNvSpPr txBox="1"/>
          <p:nvPr>
            <p:ph idx="3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1pPr>
            <a:lvl2pPr indent="-2794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2pPr>
            <a:lvl3pPr indent="-2794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3pPr>
            <a:lvl4pPr indent="-2794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4pPr>
            <a:lvl5pPr indent="-2794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5pPr>
            <a:lvl6pPr indent="-2794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6pPr>
            <a:lvl7pPr indent="-2794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7pPr>
            <a:lvl8pPr indent="-2794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8pPr>
            <a:lvl9pPr indent="-2794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9pPr>
          </a:lstStyle>
          <a:p/>
        </p:txBody>
      </p:sp>
      <p:pic>
        <p:nvPicPr>
          <p:cNvPr id="219" name="Google Shape;219;p16" title="26-TA-3-016-IEEEEthicsWeek-Wordmark-FNL-RGB-Color.png"/>
          <p:cNvPicPr preferRelativeResize="0"/>
          <p:nvPr/>
        </p:nvPicPr>
        <p:blipFill rotWithShape="1">
          <a:blip r:embed="rId2">
            <a:alphaModFix/>
          </a:blip>
          <a:srcRect b="0" l="4800" r="4800" t="0"/>
          <a:stretch/>
        </p:blipFill>
        <p:spPr>
          <a:xfrm>
            <a:off x="7869030" y="127575"/>
            <a:ext cx="1160181" cy="50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192">
          <p15:clr>
            <a:srgbClr val="FBAE40"/>
          </p15:clr>
        </p15:guide>
        <p15:guide id="2" pos="31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 - Title and body - 15pt">
  <p:cSld name="15"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7"/>
          <p:cNvSpPr txBox="1"/>
          <p:nvPr>
            <p:ph idx="1" type="body"/>
          </p:nvPr>
        </p:nvSpPr>
        <p:spPr>
          <a:xfrm>
            <a:off x="197400" y="1308384"/>
            <a:ext cx="8520600" cy="32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500"/>
            </a:lvl1pPr>
            <a:lvl2pPr indent="-3175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2" name="Google Shape;222;p17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3" name="Google Shape;223;p17"/>
          <p:cNvSpPr txBox="1"/>
          <p:nvPr>
            <p:ph type="title"/>
          </p:nvPr>
        </p:nvSpPr>
        <p:spPr>
          <a:xfrm>
            <a:off x="197400" y="176850"/>
            <a:ext cx="7559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4" name="Google Shape;224;p17"/>
          <p:cNvSpPr txBox="1"/>
          <p:nvPr>
            <p:ph idx="2" type="body"/>
          </p:nvPr>
        </p:nvSpPr>
        <p:spPr>
          <a:xfrm>
            <a:off x="196850" y="832162"/>
            <a:ext cx="85218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0">
            <a:noAutofit/>
          </a:bodyPr>
          <a:lstStyle>
            <a:lvl1pPr indent="-228600" lvl="0" marL="457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i="0" sz="1600">
                <a:solidFill>
                  <a:srgbClr val="7F7F7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indent="-3175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5" name="Google Shape;225;p17"/>
          <p:cNvSpPr txBox="1"/>
          <p:nvPr>
            <p:ph idx="3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1pPr>
            <a:lvl2pPr indent="-2794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2pPr>
            <a:lvl3pPr indent="-2794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3pPr>
            <a:lvl4pPr indent="-2794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4pPr>
            <a:lvl5pPr indent="-2794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5pPr>
            <a:lvl6pPr indent="-2794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6pPr>
            <a:lvl7pPr indent="-2794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7pPr>
            <a:lvl8pPr indent="-2794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8pPr>
            <a:lvl9pPr indent="-2794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9pPr>
          </a:lstStyle>
          <a:p/>
        </p:txBody>
      </p:sp>
      <p:pic>
        <p:nvPicPr>
          <p:cNvPr id="226" name="Google Shape;226;p17" title="26-TA-3-016-IEEEEthicsWeek-Wordmark-FNL-RGB-Color.png"/>
          <p:cNvPicPr preferRelativeResize="0"/>
          <p:nvPr/>
        </p:nvPicPr>
        <p:blipFill rotWithShape="1">
          <a:blip r:embed="rId2">
            <a:alphaModFix/>
          </a:blip>
          <a:srcRect b="0" l="4800" r="4800" t="0"/>
          <a:stretch/>
        </p:blipFill>
        <p:spPr>
          <a:xfrm>
            <a:off x="7869030" y="127575"/>
            <a:ext cx="1160181" cy="50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33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 - Title and body - 13pt">
  <p:cSld name="16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8"/>
          <p:cNvSpPr txBox="1"/>
          <p:nvPr>
            <p:ph idx="1" type="body"/>
          </p:nvPr>
        </p:nvSpPr>
        <p:spPr>
          <a:xfrm>
            <a:off x="197400" y="1308384"/>
            <a:ext cx="8520600" cy="32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300"/>
            </a:lvl1pPr>
            <a:lvl2pPr indent="-3175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9" name="Google Shape;229;p18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0" name="Google Shape;230;p18"/>
          <p:cNvSpPr txBox="1"/>
          <p:nvPr>
            <p:ph type="title"/>
          </p:nvPr>
        </p:nvSpPr>
        <p:spPr>
          <a:xfrm>
            <a:off x="197400" y="176850"/>
            <a:ext cx="7538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1" name="Google Shape;231;p18"/>
          <p:cNvSpPr txBox="1"/>
          <p:nvPr>
            <p:ph idx="2" type="body"/>
          </p:nvPr>
        </p:nvSpPr>
        <p:spPr>
          <a:xfrm>
            <a:off x="196850" y="832162"/>
            <a:ext cx="85218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0">
            <a:noAutofit/>
          </a:bodyPr>
          <a:lstStyle>
            <a:lvl1pPr indent="-228600" lvl="0" marL="457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i="0" sz="1600">
                <a:solidFill>
                  <a:srgbClr val="7F7F7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indent="-3175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2" name="Google Shape;232;p18"/>
          <p:cNvSpPr txBox="1"/>
          <p:nvPr>
            <p:ph idx="3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1pPr>
            <a:lvl2pPr indent="-2794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2pPr>
            <a:lvl3pPr indent="-2794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3pPr>
            <a:lvl4pPr indent="-2794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4pPr>
            <a:lvl5pPr indent="-2794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5pPr>
            <a:lvl6pPr indent="-2794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6pPr>
            <a:lvl7pPr indent="-2794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7pPr>
            <a:lvl8pPr indent="-2794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8pPr>
            <a:lvl9pPr indent="-2794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9pPr>
          </a:lstStyle>
          <a:p/>
        </p:txBody>
      </p:sp>
      <p:pic>
        <p:nvPicPr>
          <p:cNvPr id="233" name="Google Shape;233;p18" title="26-TA-3-016-IEEEEthicsWeek-Wordmark-FNL-RGB-Color.png"/>
          <p:cNvPicPr preferRelativeResize="0"/>
          <p:nvPr/>
        </p:nvPicPr>
        <p:blipFill rotWithShape="1">
          <a:blip r:embed="rId2">
            <a:alphaModFix/>
          </a:blip>
          <a:srcRect b="0" l="4800" r="4800" t="0"/>
          <a:stretch/>
        </p:blipFill>
        <p:spPr>
          <a:xfrm>
            <a:off x="7869030" y="127575"/>
            <a:ext cx="1160181" cy="50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 - Title and two columns" type="twoColTx">
  <p:cSld name="TITLE_AND_TWO_COLUMNS"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9"/>
          <p:cNvSpPr txBox="1"/>
          <p:nvPr>
            <p:ph idx="1" type="body"/>
          </p:nvPr>
        </p:nvSpPr>
        <p:spPr>
          <a:xfrm>
            <a:off x="197400" y="1308383"/>
            <a:ext cx="3999900" cy="31598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6" name="Google Shape;236;p19"/>
          <p:cNvSpPr txBox="1"/>
          <p:nvPr>
            <p:ph idx="2" type="body"/>
          </p:nvPr>
        </p:nvSpPr>
        <p:spPr>
          <a:xfrm>
            <a:off x="4572000" y="1308383"/>
            <a:ext cx="4146000" cy="31598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7" name="Google Shape;237;p19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8" name="Google Shape;238;p19"/>
          <p:cNvSpPr txBox="1"/>
          <p:nvPr>
            <p:ph type="title"/>
          </p:nvPr>
        </p:nvSpPr>
        <p:spPr>
          <a:xfrm>
            <a:off x="197400" y="176850"/>
            <a:ext cx="7643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9" name="Google Shape;239;p19"/>
          <p:cNvSpPr txBox="1"/>
          <p:nvPr>
            <p:ph idx="3" type="body"/>
          </p:nvPr>
        </p:nvSpPr>
        <p:spPr>
          <a:xfrm>
            <a:off x="196850" y="832162"/>
            <a:ext cx="85218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0">
            <a:noAutofit/>
          </a:bodyPr>
          <a:lstStyle>
            <a:lvl1pPr indent="-228600" lvl="0" marL="457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i="0" sz="1600">
                <a:solidFill>
                  <a:srgbClr val="7F7F7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indent="-3175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0" name="Google Shape;240;p19"/>
          <p:cNvSpPr txBox="1"/>
          <p:nvPr>
            <p:ph idx="4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1pPr>
            <a:lvl2pPr indent="-2794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2pPr>
            <a:lvl3pPr indent="-2794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3pPr>
            <a:lvl4pPr indent="-2794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4pPr>
            <a:lvl5pPr indent="-2794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5pPr>
            <a:lvl6pPr indent="-2794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6pPr>
            <a:lvl7pPr indent="-2794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7pPr>
            <a:lvl8pPr indent="-2794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8pPr>
            <a:lvl9pPr indent="-2794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9pPr>
          </a:lstStyle>
          <a:p/>
        </p:txBody>
      </p:sp>
      <p:pic>
        <p:nvPicPr>
          <p:cNvPr id="241" name="Google Shape;241;p19" title="26-TA-3-016-IEEEEthicsWeek-Wordmark-FNL-RGB-Color.png"/>
          <p:cNvPicPr preferRelativeResize="0"/>
          <p:nvPr/>
        </p:nvPicPr>
        <p:blipFill rotWithShape="1">
          <a:blip r:embed="rId2">
            <a:alphaModFix/>
          </a:blip>
          <a:srcRect b="0" l="4800" r="4800" t="0"/>
          <a:stretch/>
        </p:blipFill>
        <p:spPr>
          <a:xfrm>
            <a:off x="7869030" y="127575"/>
            <a:ext cx="1160181" cy="50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 - Text and Single Image">
  <p:cSld name="19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0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4" name="Google Shape;244;p20"/>
          <p:cNvSpPr/>
          <p:nvPr>
            <p:ph idx="2" type="pic"/>
          </p:nvPr>
        </p:nvSpPr>
        <p:spPr>
          <a:xfrm>
            <a:off x="4843475" y="1308384"/>
            <a:ext cx="3621600" cy="2932169"/>
          </a:xfrm>
          <a:prstGeom prst="roundRect">
            <a:avLst>
              <a:gd fmla="val 2657" name="adj"/>
            </a:avLst>
          </a:prstGeom>
          <a:noFill/>
          <a:ln>
            <a:noFill/>
          </a:ln>
        </p:spPr>
      </p:sp>
      <p:sp>
        <p:nvSpPr>
          <p:cNvPr id="245" name="Google Shape;245;p20"/>
          <p:cNvSpPr txBox="1"/>
          <p:nvPr>
            <p:ph idx="1" type="body"/>
          </p:nvPr>
        </p:nvSpPr>
        <p:spPr>
          <a:xfrm>
            <a:off x="197400" y="1308384"/>
            <a:ext cx="3999900" cy="297156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6" name="Google Shape;246;p20"/>
          <p:cNvSpPr txBox="1"/>
          <p:nvPr>
            <p:ph type="title"/>
          </p:nvPr>
        </p:nvSpPr>
        <p:spPr>
          <a:xfrm>
            <a:off x="197400" y="176850"/>
            <a:ext cx="7528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7" name="Google Shape;247;p20"/>
          <p:cNvSpPr txBox="1"/>
          <p:nvPr>
            <p:ph idx="3" type="body"/>
          </p:nvPr>
        </p:nvSpPr>
        <p:spPr>
          <a:xfrm>
            <a:off x="196850" y="832162"/>
            <a:ext cx="85218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0">
            <a:noAutofit/>
          </a:bodyPr>
          <a:lstStyle>
            <a:lvl1pPr indent="-228600" lvl="0" marL="457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i="0" sz="1600">
                <a:solidFill>
                  <a:srgbClr val="7F7F7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indent="-3175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8" name="Google Shape;248;p20"/>
          <p:cNvSpPr txBox="1"/>
          <p:nvPr>
            <p:ph idx="4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1pPr>
            <a:lvl2pPr indent="-2794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2pPr>
            <a:lvl3pPr indent="-2794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3pPr>
            <a:lvl4pPr indent="-2794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4pPr>
            <a:lvl5pPr indent="-2794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5pPr>
            <a:lvl6pPr indent="-2794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6pPr>
            <a:lvl7pPr indent="-2794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7pPr>
            <a:lvl8pPr indent="-2794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8pPr>
            <a:lvl9pPr indent="-2794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9pPr>
          </a:lstStyle>
          <a:p/>
        </p:txBody>
      </p:sp>
      <p:pic>
        <p:nvPicPr>
          <p:cNvPr id="249" name="Google Shape;249;p20" title="26-TA-3-016-IEEEEthicsWeek-Wordmark-FNL-RGB-Color.png"/>
          <p:cNvPicPr preferRelativeResize="0"/>
          <p:nvPr/>
        </p:nvPicPr>
        <p:blipFill rotWithShape="1">
          <a:blip r:embed="rId2">
            <a:alphaModFix/>
          </a:blip>
          <a:srcRect b="0" l="4800" r="4800" t="0"/>
          <a:stretch/>
        </p:blipFill>
        <p:spPr>
          <a:xfrm>
            <a:off x="7869030" y="127575"/>
            <a:ext cx="1160181" cy="50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 - Title Slide - Multi Images - Tech">
  <p:cSld name="2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4" name="Google Shape;34;p3"/>
          <p:cNvGrpSpPr/>
          <p:nvPr/>
        </p:nvGrpSpPr>
        <p:grpSpPr>
          <a:xfrm>
            <a:off x="380400" y="175"/>
            <a:ext cx="4572000" cy="5143325"/>
            <a:chOff x="380400" y="175"/>
            <a:chExt cx="4572000" cy="5143325"/>
          </a:xfrm>
        </p:grpSpPr>
        <p:sp>
          <p:nvSpPr>
            <p:cNvPr id="35" name="Google Shape;35;p3"/>
            <p:cNvSpPr/>
            <p:nvPr/>
          </p:nvSpPr>
          <p:spPr>
            <a:xfrm>
              <a:off x="380400" y="382075"/>
              <a:ext cx="4572000" cy="4113000"/>
            </a:xfrm>
            <a:prstGeom prst="roundRect">
              <a:avLst>
                <a:gd fmla="val 1983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36" name="Google Shape;36;p3"/>
            <p:cNvCxnSpPr/>
            <p:nvPr/>
          </p:nvCxnSpPr>
          <p:spPr>
            <a:xfrm flipH="1" rot="10800000">
              <a:off x="2747675" y="175"/>
              <a:ext cx="300" cy="57240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7" name="Google Shape;37;p3"/>
            <p:cNvCxnSpPr/>
            <p:nvPr/>
          </p:nvCxnSpPr>
          <p:spPr>
            <a:xfrm rot="10800000">
              <a:off x="2747675" y="4271100"/>
              <a:ext cx="0" cy="87240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38" name="Google Shape;38;p3" title="shutterstock_2713048625.jpg"/>
          <p:cNvPicPr preferRelativeResize="0"/>
          <p:nvPr/>
        </p:nvPicPr>
        <p:blipFill rotWithShape="1">
          <a:blip r:embed="rId2">
            <a:alphaModFix/>
          </a:blip>
          <a:srcRect b="9396" l="0" r="0" t="9396"/>
          <a:stretch/>
        </p:blipFill>
        <p:spPr>
          <a:xfrm>
            <a:off x="5141927" y="381938"/>
            <a:ext cx="3621600" cy="1960200"/>
          </a:xfrm>
          <a:prstGeom prst="roundRect">
            <a:avLst>
              <a:gd fmla="val 4227" name="adj"/>
            </a:avLst>
          </a:prstGeom>
          <a:noFill/>
          <a:ln>
            <a:noFill/>
          </a:ln>
        </p:spPr>
      </p:pic>
      <p:pic>
        <p:nvPicPr>
          <p:cNvPr descr="A solar panels in a field&#10;&#10;AI-generated content may be incorrect." id="39" name="Google Shape;3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41927" y="2528450"/>
            <a:ext cx="1716000" cy="1970100"/>
          </a:xfrm>
          <a:prstGeom prst="roundRect">
            <a:avLst>
              <a:gd fmla="val 4825" name="adj"/>
            </a:avLst>
          </a:prstGeom>
          <a:noFill/>
          <a:ln>
            <a:noFill/>
          </a:ln>
        </p:spPr>
      </p:pic>
      <p:pic>
        <p:nvPicPr>
          <p:cNvPr descr="Cars on the road with blue circles&#10;&#10;AI-generated content may be incorrect." id="40" name="Google Shape;40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47527" y="2528450"/>
            <a:ext cx="1716000" cy="893400"/>
          </a:xfrm>
          <a:prstGeom prst="roundRect">
            <a:avLst>
              <a:gd fmla="val 8327" name="adj"/>
            </a:avLst>
          </a:prstGeom>
          <a:noFill/>
          <a:ln>
            <a:noFill/>
          </a:ln>
        </p:spPr>
      </p:pic>
      <p:pic>
        <p:nvPicPr>
          <p:cNvPr descr="A robotic arm holding a chip&#10;&#10;AI-generated content may be incorrect." id="41" name="Google Shape;41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47527" y="3605150"/>
            <a:ext cx="1716000" cy="893400"/>
          </a:xfrm>
          <a:prstGeom prst="roundRect">
            <a:avLst>
              <a:gd fmla="val 9844" name="adj"/>
            </a:avLst>
          </a:prstGeom>
          <a:noFill/>
          <a:ln>
            <a:noFill/>
          </a:ln>
        </p:spPr>
      </p:pic>
      <p:sp>
        <p:nvSpPr>
          <p:cNvPr id="42" name="Google Shape;42;p3"/>
          <p:cNvSpPr txBox="1"/>
          <p:nvPr>
            <p:ph type="title"/>
          </p:nvPr>
        </p:nvSpPr>
        <p:spPr>
          <a:xfrm>
            <a:off x="548700" y="1693700"/>
            <a:ext cx="4239300" cy="12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43" name="Google Shape;43;p3"/>
          <p:cNvSpPr txBox="1"/>
          <p:nvPr>
            <p:ph idx="1" type="subTitle"/>
          </p:nvPr>
        </p:nvSpPr>
        <p:spPr>
          <a:xfrm>
            <a:off x="548700" y="2933625"/>
            <a:ext cx="4239300" cy="6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"/>
          <p:cNvSpPr txBox="1"/>
          <p:nvPr>
            <p:ph idx="2" type="subTitle"/>
          </p:nvPr>
        </p:nvSpPr>
        <p:spPr>
          <a:xfrm>
            <a:off x="548700" y="3643300"/>
            <a:ext cx="42393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pen Sans ExtraBold"/>
              <a:buNone/>
              <a:defRPr b="1" sz="10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45" name="Google Shape;45;p3"/>
          <p:cNvCxnSpPr/>
          <p:nvPr/>
        </p:nvCxnSpPr>
        <p:spPr>
          <a:xfrm rot="10800000">
            <a:off x="2747675" y="4271100"/>
            <a:ext cx="0" cy="8724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46" name="Google Shape;46;p3" title="Logo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7675" y="808612"/>
            <a:ext cx="1107675" cy="62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3" title="Blue BG.png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0" y="4638961"/>
            <a:ext cx="9144001" cy="504527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3"/>
          <p:cNvSpPr txBox="1"/>
          <p:nvPr/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‹#›</a:t>
            </a:fld>
            <a:endParaRPr b="1" sz="8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9" name="Google Shape;49;p3"/>
          <p:cNvSpPr txBox="1"/>
          <p:nvPr/>
        </p:nvSpPr>
        <p:spPr>
          <a:xfrm>
            <a:off x="2871075" y="4967375"/>
            <a:ext cx="64611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 public charity, IEEE is the world's largest technical professional organization dedicated to advancing technology for the benefit of humanity.</a:t>
            </a:r>
            <a:endParaRPr b="0" i="0" sz="6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" name="Google Shape;50;p3"/>
          <p:cNvSpPr txBox="1"/>
          <p:nvPr>
            <p:ph idx="3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1pPr>
            <a:lvl2pPr indent="-2794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2pPr>
            <a:lvl3pPr indent="-2794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3pPr>
            <a:lvl4pPr indent="-2794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4pPr>
            <a:lvl5pPr indent="-2794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5pPr>
            <a:lvl6pPr indent="-2794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6pPr>
            <a:lvl7pPr indent="-2794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7pPr>
            <a:lvl8pPr indent="-2794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8pPr>
            <a:lvl9pPr indent="-2794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51" name="Google Shape;51;p3" title="26-TA-3-016-IEEEEthicsWeek-Wordmark-FNL-RGB-WhiteBlue.png"/>
          <p:cNvPicPr preferRelativeResize="0"/>
          <p:nvPr/>
        </p:nvPicPr>
        <p:blipFill rotWithShape="1">
          <a:blip r:embed="rId8">
            <a:alphaModFix/>
          </a:blip>
          <a:srcRect b="0" l="4687" r="6551" t="0"/>
          <a:stretch/>
        </p:blipFill>
        <p:spPr>
          <a:xfrm>
            <a:off x="3015733" y="675517"/>
            <a:ext cx="1716000" cy="759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 - Text and Multiple Images">
  <p:cSld name="20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1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2" name="Google Shape;252;p21"/>
          <p:cNvSpPr txBox="1"/>
          <p:nvPr>
            <p:ph idx="1" type="body"/>
          </p:nvPr>
        </p:nvSpPr>
        <p:spPr>
          <a:xfrm>
            <a:off x="197400" y="1308383"/>
            <a:ext cx="3999900" cy="297063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3" name="Google Shape;253;p21"/>
          <p:cNvSpPr/>
          <p:nvPr>
            <p:ph idx="2" type="pic"/>
          </p:nvPr>
        </p:nvSpPr>
        <p:spPr>
          <a:xfrm>
            <a:off x="4843475" y="1360711"/>
            <a:ext cx="1716000" cy="2892812"/>
          </a:xfrm>
          <a:prstGeom prst="roundRect">
            <a:avLst>
              <a:gd fmla="val 4685" name="adj"/>
            </a:avLst>
          </a:prstGeom>
          <a:noFill/>
          <a:ln>
            <a:noFill/>
          </a:ln>
        </p:spPr>
      </p:sp>
      <p:sp>
        <p:nvSpPr>
          <p:cNvPr id="254" name="Google Shape;254;p21"/>
          <p:cNvSpPr/>
          <p:nvPr>
            <p:ph idx="3" type="pic"/>
          </p:nvPr>
        </p:nvSpPr>
        <p:spPr>
          <a:xfrm>
            <a:off x="6749075" y="1360711"/>
            <a:ext cx="1716000" cy="1371600"/>
          </a:xfrm>
          <a:prstGeom prst="roundRect">
            <a:avLst>
              <a:gd fmla="val 3881" name="adj"/>
            </a:avLst>
          </a:prstGeom>
          <a:noFill/>
          <a:ln>
            <a:noFill/>
          </a:ln>
        </p:spPr>
      </p:sp>
      <p:sp>
        <p:nvSpPr>
          <p:cNvPr id="255" name="Google Shape;255;p21"/>
          <p:cNvSpPr/>
          <p:nvPr>
            <p:ph idx="4" type="pic"/>
          </p:nvPr>
        </p:nvSpPr>
        <p:spPr>
          <a:xfrm>
            <a:off x="6749075" y="2883877"/>
            <a:ext cx="1716000" cy="1369646"/>
          </a:xfrm>
          <a:prstGeom prst="roundRect">
            <a:avLst>
              <a:gd fmla="val 5565" name="adj"/>
            </a:avLst>
          </a:prstGeom>
          <a:noFill/>
          <a:ln>
            <a:noFill/>
          </a:ln>
        </p:spPr>
      </p:sp>
      <p:sp>
        <p:nvSpPr>
          <p:cNvPr id="256" name="Google Shape;256;p21"/>
          <p:cNvSpPr txBox="1"/>
          <p:nvPr>
            <p:ph type="title"/>
          </p:nvPr>
        </p:nvSpPr>
        <p:spPr>
          <a:xfrm>
            <a:off x="197400" y="176850"/>
            <a:ext cx="7674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7" name="Google Shape;257;p21"/>
          <p:cNvSpPr txBox="1"/>
          <p:nvPr>
            <p:ph idx="5" type="body"/>
          </p:nvPr>
        </p:nvSpPr>
        <p:spPr>
          <a:xfrm>
            <a:off x="196850" y="832162"/>
            <a:ext cx="85218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0">
            <a:noAutofit/>
          </a:bodyPr>
          <a:lstStyle>
            <a:lvl1pPr indent="-228600" lvl="0" marL="457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i="0" sz="1600">
                <a:solidFill>
                  <a:srgbClr val="7F7F7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indent="-3175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58" name="Google Shape;258;p21"/>
          <p:cNvSpPr txBox="1"/>
          <p:nvPr>
            <p:ph idx="6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1pPr>
            <a:lvl2pPr indent="-2794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2pPr>
            <a:lvl3pPr indent="-2794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3pPr>
            <a:lvl4pPr indent="-2794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4pPr>
            <a:lvl5pPr indent="-2794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5pPr>
            <a:lvl6pPr indent="-2794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6pPr>
            <a:lvl7pPr indent="-2794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7pPr>
            <a:lvl8pPr indent="-2794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8pPr>
            <a:lvl9pPr indent="-2794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9pPr>
          </a:lstStyle>
          <a:p/>
        </p:txBody>
      </p:sp>
      <p:pic>
        <p:nvPicPr>
          <p:cNvPr id="259" name="Google Shape;259;p21" title="26-TA-3-016-IEEEEthicsWeek-Wordmark-FNL-RGB-Color.png"/>
          <p:cNvPicPr preferRelativeResize="0"/>
          <p:nvPr/>
        </p:nvPicPr>
        <p:blipFill rotWithShape="1">
          <a:blip r:embed="rId2">
            <a:alphaModFix/>
          </a:blip>
          <a:srcRect b="0" l="4800" r="4800" t="0"/>
          <a:stretch/>
        </p:blipFill>
        <p:spPr>
          <a:xfrm>
            <a:off x="7869030" y="127575"/>
            <a:ext cx="1160181" cy="50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 - Title only">
  <p:cSld name="17"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2"/>
          <p:cNvSpPr txBox="1"/>
          <p:nvPr>
            <p:ph type="title"/>
          </p:nvPr>
        </p:nvSpPr>
        <p:spPr>
          <a:xfrm>
            <a:off x="197400" y="176850"/>
            <a:ext cx="7570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2" name="Google Shape;262;p22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3" name="Google Shape;263;p22"/>
          <p:cNvSpPr txBox="1"/>
          <p:nvPr>
            <p:ph idx="1" type="body"/>
          </p:nvPr>
        </p:nvSpPr>
        <p:spPr>
          <a:xfrm>
            <a:off x="196850" y="832162"/>
            <a:ext cx="85218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0">
            <a:noAutofit/>
          </a:bodyPr>
          <a:lstStyle>
            <a:lvl1pPr indent="-228600" lvl="0" marL="457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i="0" sz="1600">
                <a:solidFill>
                  <a:srgbClr val="7F7F7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indent="-3175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4" name="Google Shape;264;p22"/>
          <p:cNvSpPr txBox="1"/>
          <p:nvPr>
            <p:ph idx="2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1pPr>
            <a:lvl2pPr indent="-2794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2pPr>
            <a:lvl3pPr indent="-2794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3pPr>
            <a:lvl4pPr indent="-2794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4pPr>
            <a:lvl5pPr indent="-2794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5pPr>
            <a:lvl6pPr indent="-2794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6pPr>
            <a:lvl7pPr indent="-2794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7pPr>
            <a:lvl8pPr indent="-2794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8pPr>
            <a:lvl9pPr indent="-2794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9pPr>
          </a:lstStyle>
          <a:p/>
        </p:txBody>
      </p:sp>
      <p:pic>
        <p:nvPicPr>
          <p:cNvPr id="265" name="Google Shape;265;p22" title="26-TA-3-016-IEEEEthicsWeek-Wordmark-FNL-RGB-Color.png"/>
          <p:cNvPicPr preferRelativeResize="0"/>
          <p:nvPr/>
        </p:nvPicPr>
        <p:blipFill rotWithShape="1">
          <a:blip r:embed="rId2">
            <a:alphaModFix/>
          </a:blip>
          <a:srcRect b="0" l="4800" r="4800" t="0"/>
          <a:stretch/>
        </p:blipFill>
        <p:spPr>
          <a:xfrm>
            <a:off x="7869030" y="127575"/>
            <a:ext cx="1160181" cy="50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U - Blank" type="blank">
  <p:cSld name="BLANK"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3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8" name="Google Shape;268;p23"/>
          <p:cNvSpPr txBox="1"/>
          <p:nvPr>
            <p:ph idx="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9" name="Google Shape;269;p23"/>
          <p:cNvSpPr txBox="1"/>
          <p:nvPr>
            <p:ph idx="1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1000"/>
              <a:buChar char="●"/>
              <a:defRPr sz="1000">
                <a:solidFill>
                  <a:srgbClr val="002855"/>
                </a:solidFill>
              </a:defRPr>
            </a:lvl1pPr>
            <a:lvl2pPr indent="-2794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2pPr>
            <a:lvl3pPr indent="-2794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3pPr>
            <a:lvl4pPr indent="-2794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4pPr>
            <a:lvl5pPr indent="-2794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5pPr>
            <a:lvl6pPr indent="-2794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6pPr>
            <a:lvl7pPr indent="-2794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●"/>
              <a:defRPr sz="800">
                <a:solidFill>
                  <a:srgbClr val="002855"/>
                </a:solidFill>
              </a:defRPr>
            </a:lvl7pPr>
            <a:lvl8pPr indent="-2794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855"/>
              </a:buClr>
              <a:buSzPts val="800"/>
              <a:buChar char="○"/>
              <a:defRPr sz="800">
                <a:solidFill>
                  <a:srgbClr val="002855"/>
                </a:solidFill>
              </a:defRPr>
            </a:lvl8pPr>
            <a:lvl9pPr indent="-2794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2855"/>
              </a:buClr>
              <a:buSzPts val="800"/>
              <a:buChar char="■"/>
              <a:defRPr sz="800">
                <a:solidFill>
                  <a:srgbClr val="002855"/>
                </a:solidFill>
              </a:defRPr>
            </a:lvl9pPr>
          </a:lstStyle>
          <a:p/>
        </p:txBody>
      </p:sp>
      <p:pic>
        <p:nvPicPr>
          <p:cNvPr id="270" name="Google Shape;270;p23" title="26-TA-3-016-IEEEEthicsWeek-Wordmark-FNL-RGB-Color.png"/>
          <p:cNvPicPr preferRelativeResize="0"/>
          <p:nvPr/>
        </p:nvPicPr>
        <p:blipFill rotWithShape="1">
          <a:blip r:embed="rId2">
            <a:alphaModFix/>
          </a:blip>
          <a:srcRect b="0" l="4800" r="4800" t="0"/>
          <a:stretch/>
        </p:blipFill>
        <p:spPr>
          <a:xfrm>
            <a:off x="7869030" y="127575"/>
            <a:ext cx="1160181" cy="50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 - Title Slide - Multi Images - People">
  <p:cSld name="3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4" name="Google Shape;54;p4" title="Blue BG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638961"/>
            <a:ext cx="9144001" cy="504527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4"/>
          <p:cNvSpPr txBox="1"/>
          <p:nvPr/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" sz="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‹#›</a:t>
            </a:fld>
            <a:endParaRPr b="1" sz="8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6" name="Google Shape;56;p4"/>
          <p:cNvSpPr txBox="1"/>
          <p:nvPr/>
        </p:nvSpPr>
        <p:spPr>
          <a:xfrm>
            <a:off x="2871075" y="4967375"/>
            <a:ext cx="64611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 public charity, IEEE is the world's largest technical professional organization dedicated to advancing technology for the benefit of humanity.</a:t>
            </a:r>
            <a:endParaRPr b="0" i="0" sz="6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7" name="Google Shape;57;p4" title="shutterstock_2580136239.jpg"/>
          <p:cNvPicPr preferRelativeResize="0"/>
          <p:nvPr/>
        </p:nvPicPr>
        <p:blipFill rotWithShape="1">
          <a:blip r:embed="rId3">
            <a:alphaModFix/>
          </a:blip>
          <a:srcRect b="0" l="20975" r="20970" t="0"/>
          <a:stretch/>
        </p:blipFill>
        <p:spPr>
          <a:xfrm>
            <a:off x="5141925" y="2535650"/>
            <a:ext cx="1716000" cy="1970100"/>
          </a:xfrm>
          <a:prstGeom prst="roundRect">
            <a:avLst>
              <a:gd fmla="val 4826" name="adj"/>
            </a:avLst>
          </a:prstGeom>
          <a:noFill/>
          <a:ln>
            <a:noFill/>
          </a:ln>
        </p:spPr>
      </p:pic>
      <p:pic>
        <p:nvPicPr>
          <p:cNvPr id="58" name="Google Shape;58;p4" title="shutterstock_2729766633.jpg"/>
          <p:cNvPicPr preferRelativeResize="0"/>
          <p:nvPr/>
        </p:nvPicPr>
        <p:blipFill rotWithShape="1">
          <a:blip r:embed="rId4">
            <a:alphaModFix/>
          </a:blip>
          <a:srcRect b="9421" l="0" r="0" t="9430"/>
          <a:stretch/>
        </p:blipFill>
        <p:spPr>
          <a:xfrm>
            <a:off x="5141925" y="378842"/>
            <a:ext cx="3621600" cy="1960200"/>
          </a:xfrm>
          <a:prstGeom prst="roundRect">
            <a:avLst>
              <a:gd fmla="val 4227" name="adj"/>
            </a:avLst>
          </a:prstGeom>
          <a:noFill/>
          <a:ln>
            <a:noFill/>
          </a:ln>
        </p:spPr>
      </p:pic>
      <p:pic>
        <p:nvPicPr>
          <p:cNvPr id="59" name="Google Shape;59;p4" title="shutterstock_2581983849.jpg"/>
          <p:cNvPicPr preferRelativeResize="0"/>
          <p:nvPr/>
        </p:nvPicPr>
        <p:blipFill rotWithShape="1">
          <a:blip r:embed="rId5">
            <a:alphaModFix/>
          </a:blip>
          <a:srcRect b="10944" l="0" r="0" t="10944"/>
          <a:stretch/>
        </p:blipFill>
        <p:spPr>
          <a:xfrm>
            <a:off x="7047525" y="2525342"/>
            <a:ext cx="1716000" cy="893400"/>
          </a:xfrm>
          <a:prstGeom prst="roundRect">
            <a:avLst>
              <a:gd fmla="val 9844" name="adj"/>
            </a:avLst>
          </a:prstGeom>
          <a:noFill/>
          <a:ln>
            <a:noFill/>
          </a:ln>
        </p:spPr>
      </p:pic>
      <p:pic>
        <p:nvPicPr>
          <p:cNvPr descr="A group of people sitting at a table&#10;&#10;AI-generated content may be incorrect." id="60" name="Google Shape;60;p4"/>
          <p:cNvPicPr preferRelativeResize="0"/>
          <p:nvPr/>
        </p:nvPicPr>
        <p:blipFill rotWithShape="1">
          <a:blip r:embed="rId6">
            <a:alphaModFix/>
          </a:blip>
          <a:srcRect b="0" l="0" r="0" t="-341"/>
          <a:stretch/>
        </p:blipFill>
        <p:spPr>
          <a:xfrm>
            <a:off x="7047525" y="3608815"/>
            <a:ext cx="1716000" cy="893400"/>
          </a:xfrm>
          <a:prstGeom prst="roundRect">
            <a:avLst>
              <a:gd fmla="val 9844" name="adj"/>
            </a:avLst>
          </a:prstGeom>
          <a:noFill/>
          <a:ln>
            <a:noFill/>
          </a:ln>
        </p:spPr>
      </p:pic>
      <p:grpSp>
        <p:nvGrpSpPr>
          <p:cNvPr id="61" name="Google Shape;61;p4"/>
          <p:cNvGrpSpPr/>
          <p:nvPr/>
        </p:nvGrpSpPr>
        <p:grpSpPr>
          <a:xfrm>
            <a:off x="380400" y="175"/>
            <a:ext cx="4572000" cy="4494900"/>
            <a:chOff x="380400" y="175"/>
            <a:chExt cx="4572000" cy="4494900"/>
          </a:xfrm>
        </p:grpSpPr>
        <p:sp>
          <p:nvSpPr>
            <p:cNvPr id="62" name="Google Shape;62;p4"/>
            <p:cNvSpPr/>
            <p:nvPr/>
          </p:nvSpPr>
          <p:spPr>
            <a:xfrm>
              <a:off x="380400" y="382075"/>
              <a:ext cx="4572000" cy="4113000"/>
            </a:xfrm>
            <a:prstGeom prst="roundRect">
              <a:avLst>
                <a:gd fmla="val 1983" name="adj"/>
              </a:avLst>
            </a:prstGeom>
            <a:solidFill>
              <a:srgbClr val="7725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63" name="Google Shape;63;p4"/>
            <p:cNvCxnSpPr/>
            <p:nvPr/>
          </p:nvCxnSpPr>
          <p:spPr>
            <a:xfrm flipH="1" rot="10800000">
              <a:off x="2747675" y="175"/>
              <a:ext cx="300" cy="57240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64" name="Google Shape;64;p4"/>
          <p:cNvSpPr txBox="1"/>
          <p:nvPr>
            <p:ph type="title"/>
          </p:nvPr>
        </p:nvSpPr>
        <p:spPr>
          <a:xfrm>
            <a:off x="548700" y="1693700"/>
            <a:ext cx="4239300" cy="12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5" name="Google Shape;65;p4"/>
          <p:cNvSpPr txBox="1"/>
          <p:nvPr>
            <p:ph idx="1" type="subTitle"/>
          </p:nvPr>
        </p:nvSpPr>
        <p:spPr>
          <a:xfrm>
            <a:off x="548700" y="2933625"/>
            <a:ext cx="4239300" cy="6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4"/>
          <p:cNvSpPr txBox="1"/>
          <p:nvPr>
            <p:ph idx="2" type="subTitle"/>
          </p:nvPr>
        </p:nvSpPr>
        <p:spPr>
          <a:xfrm>
            <a:off x="548700" y="3643300"/>
            <a:ext cx="42393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pen Sans ExtraBold"/>
              <a:buNone/>
              <a:defRPr b="1" sz="10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67" name="Google Shape;67;p4"/>
          <p:cNvCxnSpPr/>
          <p:nvPr/>
        </p:nvCxnSpPr>
        <p:spPr>
          <a:xfrm rot="10800000">
            <a:off x="2747675" y="4271100"/>
            <a:ext cx="0" cy="8724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68" name="Google Shape;68;p4" title="Logo.png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7675" y="808612"/>
            <a:ext cx="1107675" cy="62202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4"/>
          <p:cNvSpPr txBox="1"/>
          <p:nvPr>
            <p:ph idx="3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1pPr>
            <a:lvl2pPr indent="-2794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2pPr>
            <a:lvl3pPr indent="-2794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3pPr>
            <a:lvl4pPr indent="-2794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4pPr>
            <a:lvl5pPr indent="-2794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5pPr>
            <a:lvl6pPr indent="-2794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6pPr>
            <a:lvl7pPr indent="-2794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7pPr>
            <a:lvl8pPr indent="-2794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8pPr>
            <a:lvl9pPr indent="-2794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70" name="Google Shape;70;p4" title="26-TA-3-016-IEEEEthicsWeek-Wordmark-FNL-RGB-White.png"/>
          <p:cNvPicPr preferRelativeResize="0"/>
          <p:nvPr/>
        </p:nvPicPr>
        <p:blipFill rotWithShape="1">
          <a:blip r:embed="rId8">
            <a:alphaModFix/>
          </a:blip>
          <a:srcRect b="0" l="5619" r="5619" t="0"/>
          <a:stretch/>
        </p:blipFill>
        <p:spPr>
          <a:xfrm>
            <a:off x="3015733" y="675517"/>
            <a:ext cx="1716000" cy="759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 - Title Slide - Multi Images - People 1">
  <p:cSld name="3_1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3" name="Google Shape;73;p5"/>
          <p:cNvGrpSpPr/>
          <p:nvPr/>
        </p:nvGrpSpPr>
        <p:grpSpPr>
          <a:xfrm>
            <a:off x="380400" y="175"/>
            <a:ext cx="4572000" cy="4494900"/>
            <a:chOff x="380400" y="175"/>
            <a:chExt cx="4572000" cy="4494900"/>
          </a:xfrm>
        </p:grpSpPr>
        <p:sp>
          <p:nvSpPr>
            <p:cNvPr id="74" name="Google Shape;74;p5"/>
            <p:cNvSpPr/>
            <p:nvPr/>
          </p:nvSpPr>
          <p:spPr>
            <a:xfrm>
              <a:off x="380400" y="382075"/>
              <a:ext cx="4572000" cy="4113000"/>
            </a:xfrm>
            <a:prstGeom prst="roundRect">
              <a:avLst>
                <a:gd fmla="val 1983" name="adj"/>
              </a:avLst>
            </a:prstGeom>
            <a:solidFill>
              <a:srgbClr val="7725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75" name="Google Shape;75;p5"/>
            <p:cNvCxnSpPr/>
            <p:nvPr/>
          </p:nvCxnSpPr>
          <p:spPr>
            <a:xfrm flipH="1" rot="10800000">
              <a:off x="2747675" y="175"/>
              <a:ext cx="300" cy="57240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76" name="Google Shape;76;p5" title="Blue BG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638961"/>
            <a:ext cx="9144001" cy="50452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5"/>
          <p:cNvSpPr txBox="1"/>
          <p:nvPr/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" sz="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‹#›</a:t>
            </a:fld>
            <a:endParaRPr b="1" sz="8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8" name="Google Shape;78;p5"/>
          <p:cNvSpPr txBox="1"/>
          <p:nvPr/>
        </p:nvSpPr>
        <p:spPr>
          <a:xfrm>
            <a:off x="2871075" y="4967375"/>
            <a:ext cx="64611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 public charity, IEEE is the world's largest technical professional organization dedicated to advancing technology for the benefit of humanity.</a:t>
            </a:r>
            <a:endParaRPr b="0" i="0" sz="6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9" name="Google Shape;79;p5" title="shutterstock_2760116579.jpg"/>
          <p:cNvPicPr preferRelativeResize="0"/>
          <p:nvPr/>
        </p:nvPicPr>
        <p:blipFill rotWithShape="1">
          <a:blip r:embed="rId3">
            <a:alphaModFix/>
          </a:blip>
          <a:srcRect b="0" l="20930" r="20930" t="0"/>
          <a:stretch/>
        </p:blipFill>
        <p:spPr>
          <a:xfrm>
            <a:off x="5141925" y="2535650"/>
            <a:ext cx="1716000" cy="1970100"/>
          </a:xfrm>
          <a:prstGeom prst="roundRect">
            <a:avLst>
              <a:gd fmla="val 4826" name="adj"/>
            </a:avLst>
          </a:prstGeom>
          <a:noFill/>
          <a:ln>
            <a:noFill/>
          </a:ln>
        </p:spPr>
      </p:pic>
      <p:pic>
        <p:nvPicPr>
          <p:cNvPr id="80" name="Google Shape;80;p5" title="shutterstock_2732373903.jpg"/>
          <p:cNvPicPr preferRelativeResize="0"/>
          <p:nvPr/>
        </p:nvPicPr>
        <p:blipFill rotWithShape="1">
          <a:blip r:embed="rId4">
            <a:alphaModFix/>
          </a:blip>
          <a:srcRect b="0" l="1286" r="1286" t="0"/>
          <a:stretch/>
        </p:blipFill>
        <p:spPr>
          <a:xfrm>
            <a:off x="5141925" y="378842"/>
            <a:ext cx="3621600" cy="1960200"/>
          </a:xfrm>
          <a:prstGeom prst="roundRect">
            <a:avLst>
              <a:gd fmla="val 4227" name="adj"/>
            </a:avLst>
          </a:prstGeom>
          <a:noFill/>
          <a:ln>
            <a:noFill/>
          </a:ln>
        </p:spPr>
      </p:pic>
      <p:pic>
        <p:nvPicPr>
          <p:cNvPr id="81" name="Google Shape;81;p5" title="shutterstock_2639196997.jpg"/>
          <p:cNvPicPr preferRelativeResize="0"/>
          <p:nvPr/>
        </p:nvPicPr>
        <p:blipFill rotWithShape="1">
          <a:blip r:embed="rId5">
            <a:alphaModFix/>
          </a:blip>
          <a:srcRect b="3721" l="0" r="0" t="3721"/>
          <a:stretch/>
        </p:blipFill>
        <p:spPr>
          <a:xfrm>
            <a:off x="7047525" y="2525342"/>
            <a:ext cx="1716000" cy="893400"/>
          </a:xfrm>
          <a:prstGeom prst="roundRect">
            <a:avLst>
              <a:gd fmla="val 9844" name="adj"/>
            </a:avLst>
          </a:prstGeom>
          <a:noFill/>
          <a:ln>
            <a:noFill/>
          </a:ln>
        </p:spPr>
      </p:pic>
      <p:pic>
        <p:nvPicPr>
          <p:cNvPr id="82" name="Google Shape;82;p5" title="shutterstock_2781956527.jpg"/>
          <p:cNvPicPr preferRelativeResize="0"/>
          <p:nvPr/>
        </p:nvPicPr>
        <p:blipFill rotWithShape="1">
          <a:blip r:embed="rId6">
            <a:alphaModFix/>
          </a:blip>
          <a:srcRect b="10944" l="0" r="0" t="10944"/>
          <a:stretch/>
        </p:blipFill>
        <p:spPr>
          <a:xfrm>
            <a:off x="7047525" y="3608815"/>
            <a:ext cx="1716000" cy="893400"/>
          </a:xfrm>
          <a:prstGeom prst="roundRect">
            <a:avLst>
              <a:gd fmla="val 9844" name="adj"/>
            </a:avLst>
          </a:prstGeom>
          <a:noFill/>
          <a:ln>
            <a:noFill/>
          </a:ln>
        </p:spPr>
      </p:pic>
      <p:sp>
        <p:nvSpPr>
          <p:cNvPr id="83" name="Google Shape;83;p5"/>
          <p:cNvSpPr txBox="1"/>
          <p:nvPr>
            <p:ph type="title"/>
          </p:nvPr>
        </p:nvSpPr>
        <p:spPr>
          <a:xfrm>
            <a:off x="548700" y="1693700"/>
            <a:ext cx="4239300" cy="12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84" name="Google Shape;84;p5"/>
          <p:cNvSpPr txBox="1"/>
          <p:nvPr>
            <p:ph idx="1" type="subTitle"/>
          </p:nvPr>
        </p:nvSpPr>
        <p:spPr>
          <a:xfrm>
            <a:off x="548700" y="2933625"/>
            <a:ext cx="4239300" cy="6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"/>
          <p:cNvSpPr txBox="1"/>
          <p:nvPr>
            <p:ph idx="2" type="subTitle"/>
          </p:nvPr>
        </p:nvSpPr>
        <p:spPr>
          <a:xfrm>
            <a:off x="548700" y="3643300"/>
            <a:ext cx="42393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pen Sans ExtraBold"/>
              <a:buNone/>
              <a:defRPr b="1" sz="10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86" name="Google Shape;86;p5"/>
          <p:cNvCxnSpPr/>
          <p:nvPr/>
        </p:nvCxnSpPr>
        <p:spPr>
          <a:xfrm rot="10800000">
            <a:off x="2747675" y="4271100"/>
            <a:ext cx="0" cy="8724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87" name="Google Shape;87;p5" title="Logo.png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7675" y="808612"/>
            <a:ext cx="1107675" cy="62202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5"/>
          <p:cNvSpPr txBox="1"/>
          <p:nvPr>
            <p:ph idx="3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1pPr>
            <a:lvl2pPr indent="-2794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2pPr>
            <a:lvl3pPr indent="-2794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3pPr>
            <a:lvl4pPr indent="-2794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4pPr>
            <a:lvl5pPr indent="-2794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5pPr>
            <a:lvl6pPr indent="-2794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6pPr>
            <a:lvl7pPr indent="-2794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7pPr>
            <a:lvl8pPr indent="-2794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8pPr>
            <a:lvl9pPr indent="-2794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89" name="Google Shape;89;p5" title="26-TA-3-016-IEEEEthicsWeek-Wordmark-FNL-RGB-White.png"/>
          <p:cNvPicPr preferRelativeResize="0"/>
          <p:nvPr/>
        </p:nvPicPr>
        <p:blipFill rotWithShape="1">
          <a:blip r:embed="rId8">
            <a:alphaModFix/>
          </a:blip>
          <a:srcRect b="0" l="5619" r="5619" t="0"/>
          <a:stretch/>
        </p:blipFill>
        <p:spPr>
          <a:xfrm>
            <a:off x="3015733" y="675517"/>
            <a:ext cx="1716000" cy="759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 - Title Slide - Large Image - People">
  <p:cSld name="5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6" title="shutterstock_2644319655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" y="-475505"/>
            <a:ext cx="9143997" cy="609451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6"/>
          <p:cNvSpPr/>
          <p:nvPr/>
        </p:nvSpPr>
        <p:spPr>
          <a:xfrm>
            <a:off x="380400" y="382075"/>
            <a:ext cx="4572000" cy="4113000"/>
          </a:xfrm>
          <a:prstGeom prst="roundRect">
            <a:avLst>
              <a:gd fmla="val 1983" name="adj"/>
            </a:avLst>
          </a:prstGeom>
          <a:solidFill>
            <a:srgbClr val="002855">
              <a:alpha val="878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3" name="Google Shape;93;p6" title="Blue BG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638961"/>
            <a:ext cx="9144001" cy="504527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6"/>
          <p:cNvSpPr txBox="1"/>
          <p:nvPr/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" sz="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‹#›</a:t>
            </a:fld>
            <a:endParaRPr b="1" sz="8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95" name="Google Shape;95;p6"/>
          <p:cNvSpPr txBox="1"/>
          <p:nvPr/>
        </p:nvSpPr>
        <p:spPr>
          <a:xfrm>
            <a:off x="2871075" y="4967375"/>
            <a:ext cx="64611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 public charity, IEEE is the world's largest technical professional organization dedicated to advancing technology for the benefit of humanity.</a:t>
            </a:r>
            <a:endParaRPr b="0" i="0" sz="6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96" name="Google Shape;96;p6"/>
          <p:cNvCxnSpPr/>
          <p:nvPr/>
        </p:nvCxnSpPr>
        <p:spPr>
          <a:xfrm flipH="1" rot="10800000">
            <a:off x="2747675" y="175"/>
            <a:ext cx="300" cy="5724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7" name="Google Shape;97;p6"/>
          <p:cNvSpPr txBox="1"/>
          <p:nvPr>
            <p:ph type="title"/>
          </p:nvPr>
        </p:nvSpPr>
        <p:spPr>
          <a:xfrm>
            <a:off x="548700" y="1693700"/>
            <a:ext cx="4239300" cy="12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8" name="Google Shape;98;p6"/>
          <p:cNvSpPr txBox="1"/>
          <p:nvPr>
            <p:ph idx="1" type="subTitle"/>
          </p:nvPr>
        </p:nvSpPr>
        <p:spPr>
          <a:xfrm>
            <a:off x="548700" y="2933625"/>
            <a:ext cx="4239300" cy="6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6"/>
          <p:cNvSpPr txBox="1"/>
          <p:nvPr>
            <p:ph idx="2" type="subTitle"/>
          </p:nvPr>
        </p:nvSpPr>
        <p:spPr>
          <a:xfrm>
            <a:off x="548700" y="3643300"/>
            <a:ext cx="42393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pen Sans ExtraBold"/>
              <a:buNone/>
              <a:defRPr b="1" sz="10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00" name="Google Shape;100;p6"/>
          <p:cNvCxnSpPr/>
          <p:nvPr/>
        </p:nvCxnSpPr>
        <p:spPr>
          <a:xfrm rot="10800000">
            <a:off x="2747675" y="4271100"/>
            <a:ext cx="0" cy="8724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01" name="Google Shape;101;p6" title="Logo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675" y="808612"/>
            <a:ext cx="1107675" cy="622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6"/>
          <p:cNvSpPr txBox="1"/>
          <p:nvPr>
            <p:ph idx="3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1pPr>
            <a:lvl2pPr indent="-2794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2pPr>
            <a:lvl3pPr indent="-2794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3pPr>
            <a:lvl4pPr indent="-2794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4pPr>
            <a:lvl5pPr indent="-2794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5pPr>
            <a:lvl6pPr indent="-2794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6pPr>
            <a:lvl7pPr indent="-2794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7pPr>
            <a:lvl8pPr indent="-2794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8pPr>
            <a:lvl9pPr indent="-2794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103" name="Google Shape;103;p6" title="26-TA-3-016-IEEEEthicsWeek-Wordmark-FNL-RGB-White.png"/>
          <p:cNvPicPr preferRelativeResize="0"/>
          <p:nvPr/>
        </p:nvPicPr>
        <p:blipFill rotWithShape="1">
          <a:blip r:embed="rId5">
            <a:alphaModFix/>
          </a:blip>
          <a:srcRect b="0" l="5619" r="5619" t="0"/>
          <a:stretch/>
        </p:blipFill>
        <p:spPr>
          <a:xfrm>
            <a:off x="3015733" y="675517"/>
            <a:ext cx="1716000" cy="759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 - Title Slide - Large Image - People &amp; Tech">
  <p:cSld name="6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7" title="shutterstock_2781956527.jpg"/>
          <p:cNvPicPr preferRelativeResize="0"/>
          <p:nvPr/>
        </p:nvPicPr>
        <p:blipFill rotWithShape="1">
          <a:blip r:embed="rId2">
            <a:alphaModFix/>
          </a:blip>
          <a:srcRect b="7807" l="0" r="0" t="7798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7"/>
          <p:cNvSpPr/>
          <p:nvPr/>
        </p:nvSpPr>
        <p:spPr>
          <a:xfrm>
            <a:off x="380400" y="382075"/>
            <a:ext cx="4572000" cy="4113000"/>
          </a:xfrm>
          <a:prstGeom prst="roundRect">
            <a:avLst>
              <a:gd fmla="val 1983" name="adj"/>
            </a:avLst>
          </a:prstGeom>
          <a:solidFill>
            <a:srgbClr val="002855">
              <a:alpha val="878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7" name="Google Shape;107;p7" title="Blue BG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638961"/>
            <a:ext cx="9144001" cy="504527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7"/>
          <p:cNvSpPr txBox="1"/>
          <p:nvPr/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" sz="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‹#›</a:t>
            </a:fld>
            <a:endParaRPr b="1" sz="8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09" name="Google Shape;109;p7"/>
          <p:cNvSpPr txBox="1"/>
          <p:nvPr/>
        </p:nvSpPr>
        <p:spPr>
          <a:xfrm>
            <a:off x="2871075" y="4967375"/>
            <a:ext cx="64611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 public charity, IEEE is the world's largest technical professional organization dedicated to advancing technology for the benefit of humanity.</a:t>
            </a:r>
            <a:endParaRPr b="0" i="0" sz="6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10" name="Google Shape;110;p7"/>
          <p:cNvCxnSpPr/>
          <p:nvPr/>
        </p:nvCxnSpPr>
        <p:spPr>
          <a:xfrm flipH="1" rot="10800000">
            <a:off x="2747675" y="175"/>
            <a:ext cx="300" cy="5724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1" name="Google Shape;111;p7"/>
          <p:cNvSpPr txBox="1"/>
          <p:nvPr>
            <p:ph type="title"/>
          </p:nvPr>
        </p:nvSpPr>
        <p:spPr>
          <a:xfrm>
            <a:off x="548700" y="1693700"/>
            <a:ext cx="4239300" cy="12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12" name="Google Shape;112;p7"/>
          <p:cNvSpPr txBox="1"/>
          <p:nvPr>
            <p:ph idx="1" type="subTitle"/>
          </p:nvPr>
        </p:nvSpPr>
        <p:spPr>
          <a:xfrm>
            <a:off x="548700" y="2933625"/>
            <a:ext cx="4239300" cy="6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7"/>
          <p:cNvSpPr txBox="1"/>
          <p:nvPr>
            <p:ph idx="2" type="subTitle"/>
          </p:nvPr>
        </p:nvSpPr>
        <p:spPr>
          <a:xfrm>
            <a:off x="548700" y="3643300"/>
            <a:ext cx="42393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pen Sans ExtraBold"/>
              <a:buNone/>
              <a:defRPr b="1" sz="10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14" name="Google Shape;114;p7"/>
          <p:cNvCxnSpPr/>
          <p:nvPr/>
        </p:nvCxnSpPr>
        <p:spPr>
          <a:xfrm rot="10800000">
            <a:off x="2747675" y="4271100"/>
            <a:ext cx="0" cy="8724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15" name="Google Shape;115;p7" title="Logo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675" y="808612"/>
            <a:ext cx="1107675" cy="622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7"/>
          <p:cNvSpPr txBox="1"/>
          <p:nvPr>
            <p:ph idx="3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1pPr>
            <a:lvl2pPr indent="-2794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2pPr>
            <a:lvl3pPr indent="-2794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3pPr>
            <a:lvl4pPr indent="-2794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4pPr>
            <a:lvl5pPr indent="-2794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5pPr>
            <a:lvl6pPr indent="-2794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6pPr>
            <a:lvl7pPr indent="-2794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7pPr>
            <a:lvl8pPr indent="-2794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8pPr>
            <a:lvl9pPr indent="-2794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117" name="Google Shape;117;p7" title="26-TA-3-016-IEEEEthicsWeek-Wordmark-FNL-RGB-White.png"/>
          <p:cNvPicPr preferRelativeResize="0"/>
          <p:nvPr/>
        </p:nvPicPr>
        <p:blipFill rotWithShape="1">
          <a:blip r:embed="rId5">
            <a:alphaModFix/>
          </a:blip>
          <a:srcRect b="0" l="5619" r="5619" t="0"/>
          <a:stretch/>
        </p:blipFill>
        <p:spPr>
          <a:xfrm>
            <a:off x="3015733" y="675517"/>
            <a:ext cx="1716000" cy="759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 - Title Slide - Large Image - Tech A">
  <p:cSld name="7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8" title="shutterstock_2757587337.jpg"/>
          <p:cNvPicPr preferRelativeResize="0"/>
          <p:nvPr/>
        </p:nvPicPr>
        <p:blipFill rotWithShape="1">
          <a:blip r:embed="rId2">
            <a:alphaModFix/>
          </a:blip>
          <a:srcRect b="0" l="169" r="179" t="0"/>
          <a:stretch/>
        </p:blipFill>
        <p:spPr>
          <a:xfrm flipH="1"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8"/>
          <p:cNvSpPr/>
          <p:nvPr/>
        </p:nvSpPr>
        <p:spPr>
          <a:xfrm>
            <a:off x="380400" y="382075"/>
            <a:ext cx="4572000" cy="4113000"/>
          </a:xfrm>
          <a:prstGeom prst="roundRect">
            <a:avLst>
              <a:gd fmla="val 1983" name="adj"/>
            </a:avLst>
          </a:prstGeom>
          <a:solidFill>
            <a:srgbClr val="002855">
              <a:alpha val="878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1" name="Google Shape;121;p8" title="Blue BG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638961"/>
            <a:ext cx="9144001" cy="504527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8"/>
          <p:cNvSpPr txBox="1"/>
          <p:nvPr/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" sz="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‹#›</a:t>
            </a:fld>
            <a:endParaRPr b="1" sz="8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23" name="Google Shape;123;p8"/>
          <p:cNvSpPr txBox="1"/>
          <p:nvPr/>
        </p:nvSpPr>
        <p:spPr>
          <a:xfrm>
            <a:off x="2871075" y="4967375"/>
            <a:ext cx="64611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 public charity, IEEE is the world's largest technical professional organization dedicated to advancing technology for the benefit of humanity.</a:t>
            </a:r>
            <a:endParaRPr b="0" i="0" sz="6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24" name="Google Shape;124;p8"/>
          <p:cNvCxnSpPr/>
          <p:nvPr/>
        </p:nvCxnSpPr>
        <p:spPr>
          <a:xfrm flipH="1" rot="10800000">
            <a:off x="2747675" y="175"/>
            <a:ext cx="300" cy="5724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5" name="Google Shape;125;p8"/>
          <p:cNvSpPr txBox="1"/>
          <p:nvPr>
            <p:ph type="title"/>
          </p:nvPr>
        </p:nvSpPr>
        <p:spPr>
          <a:xfrm>
            <a:off x="548700" y="1693700"/>
            <a:ext cx="4239300" cy="12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6" name="Google Shape;126;p8"/>
          <p:cNvSpPr txBox="1"/>
          <p:nvPr>
            <p:ph idx="1" type="subTitle"/>
          </p:nvPr>
        </p:nvSpPr>
        <p:spPr>
          <a:xfrm>
            <a:off x="548700" y="2933625"/>
            <a:ext cx="4239300" cy="6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8"/>
          <p:cNvSpPr txBox="1"/>
          <p:nvPr>
            <p:ph idx="2" type="subTitle"/>
          </p:nvPr>
        </p:nvSpPr>
        <p:spPr>
          <a:xfrm>
            <a:off x="548700" y="3643300"/>
            <a:ext cx="42393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pen Sans ExtraBold"/>
              <a:buNone/>
              <a:defRPr b="1" sz="10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28" name="Google Shape;128;p8"/>
          <p:cNvCxnSpPr/>
          <p:nvPr/>
        </p:nvCxnSpPr>
        <p:spPr>
          <a:xfrm rot="10800000">
            <a:off x="2747675" y="4271100"/>
            <a:ext cx="0" cy="8724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29" name="Google Shape;129;p8" title="Logo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675" y="808612"/>
            <a:ext cx="1107675" cy="622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8"/>
          <p:cNvSpPr txBox="1"/>
          <p:nvPr>
            <p:ph idx="3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1pPr>
            <a:lvl2pPr indent="-2794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2pPr>
            <a:lvl3pPr indent="-2794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3pPr>
            <a:lvl4pPr indent="-2794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4pPr>
            <a:lvl5pPr indent="-2794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5pPr>
            <a:lvl6pPr indent="-2794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6pPr>
            <a:lvl7pPr indent="-2794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7pPr>
            <a:lvl8pPr indent="-2794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8pPr>
            <a:lvl9pPr indent="-2794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131" name="Google Shape;131;p8" title="26-TA-3-016-IEEEEthicsWeek-Wordmark-FNL-RGB-White.png"/>
          <p:cNvPicPr preferRelativeResize="0"/>
          <p:nvPr/>
        </p:nvPicPr>
        <p:blipFill rotWithShape="1">
          <a:blip r:embed="rId5">
            <a:alphaModFix/>
          </a:blip>
          <a:srcRect b="0" l="5619" r="5619" t="0"/>
          <a:stretch/>
        </p:blipFill>
        <p:spPr>
          <a:xfrm>
            <a:off x="3015733" y="675517"/>
            <a:ext cx="1716000" cy="759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 - Title Slide - Large Image - Tech B">
  <p:cSld name="8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9" title="shutterstock_2760326511.jpg"/>
          <p:cNvPicPr preferRelativeResize="0"/>
          <p:nvPr/>
        </p:nvPicPr>
        <p:blipFill rotWithShape="1">
          <a:blip r:embed="rId2">
            <a:alphaModFix/>
          </a:blip>
          <a:srcRect b="4686" l="0" r="0" t="4677"/>
          <a:stretch/>
        </p:blipFill>
        <p:spPr>
          <a:xfrm flipH="1">
            <a:off x="0" y="88"/>
            <a:ext cx="9144003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9"/>
          <p:cNvSpPr/>
          <p:nvPr/>
        </p:nvSpPr>
        <p:spPr>
          <a:xfrm>
            <a:off x="380400" y="382075"/>
            <a:ext cx="4572000" cy="4113000"/>
          </a:xfrm>
          <a:prstGeom prst="roundRect">
            <a:avLst>
              <a:gd fmla="val 1983" name="adj"/>
            </a:avLst>
          </a:prstGeom>
          <a:solidFill>
            <a:srgbClr val="002855">
              <a:alpha val="878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5" name="Google Shape;135;p9" title="Blue BG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638961"/>
            <a:ext cx="9144001" cy="504527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9"/>
          <p:cNvSpPr txBox="1"/>
          <p:nvPr/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" sz="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‹#›</a:t>
            </a:fld>
            <a:endParaRPr b="1" sz="8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37" name="Google Shape;137;p9"/>
          <p:cNvSpPr txBox="1"/>
          <p:nvPr/>
        </p:nvSpPr>
        <p:spPr>
          <a:xfrm>
            <a:off x="2871075" y="4967375"/>
            <a:ext cx="64611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 public charity, IEEE is the world's largest technical professional organization dedicated to advancing technology for the benefit of humanity.</a:t>
            </a:r>
            <a:endParaRPr b="0" i="0" sz="6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38" name="Google Shape;138;p9"/>
          <p:cNvCxnSpPr/>
          <p:nvPr/>
        </p:nvCxnSpPr>
        <p:spPr>
          <a:xfrm flipH="1" rot="10800000">
            <a:off x="2747675" y="175"/>
            <a:ext cx="300" cy="5724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9" name="Google Shape;139;p9"/>
          <p:cNvSpPr txBox="1"/>
          <p:nvPr>
            <p:ph type="title"/>
          </p:nvPr>
        </p:nvSpPr>
        <p:spPr>
          <a:xfrm>
            <a:off x="548700" y="1693700"/>
            <a:ext cx="4239300" cy="12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40" name="Google Shape;140;p9"/>
          <p:cNvSpPr txBox="1"/>
          <p:nvPr>
            <p:ph idx="1" type="subTitle"/>
          </p:nvPr>
        </p:nvSpPr>
        <p:spPr>
          <a:xfrm>
            <a:off x="548700" y="2933625"/>
            <a:ext cx="4239300" cy="6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9"/>
          <p:cNvSpPr txBox="1"/>
          <p:nvPr>
            <p:ph idx="2" type="subTitle"/>
          </p:nvPr>
        </p:nvSpPr>
        <p:spPr>
          <a:xfrm>
            <a:off x="548700" y="3643300"/>
            <a:ext cx="42393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pen Sans ExtraBold"/>
              <a:buNone/>
              <a:defRPr b="1" sz="10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42" name="Google Shape;142;p9"/>
          <p:cNvCxnSpPr/>
          <p:nvPr/>
        </p:nvCxnSpPr>
        <p:spPr>
          <a:xfrm rot="10800000">
            <a:off x="2747675" y="4271100"/>
            <a:ext cx="0" cy="8724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43" name="Google Shape;143;p9" title="Logo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675" y="808612"/>
            <a:ext cx="1107675" cy="62202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9"/>
          <p:cNvSpPr txBox="1"/>
          <p:nvPr>
            <p:ph idx="3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1pPr>
            <a:lvl2pPr indent="-2794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2pPr>
            <a:lvl3pPr indent="-2794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3pPr>
            <a:lvl4pPr indent="-2794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4pPr>
            <a:lvl5pPr indent="-2794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5pPr>
            <a:lvl6pPr indent="-2794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6pPr>
            <a:lvl7pPr indent="-2794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7pPr>
            <a:lvl8pPr indent="-2794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8pPr>
            <a:lvl9pPr indent="-2794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145" name="Google Shape;145;p9" title="26-TA-3-016-IEEEEthicsWeek-Wordmark-FNL-RGB-White.png"/>
          <p:cNvPicPr preferRelativeResize="0"/>
          <p:nvPr/>
        </p:nvPicPr>
        <p:blipFill rotWithShape="1">
          <a:blip r:embed="rId5">
            <a:alphaModFix/>
          </a:blip>
          <a:srcRect b="0" l="5619" r="5619" t="0"/>
          <a:stretch/>
        </p:blipFill>
        <p:spPr>
          <a:xfrm>
            <a:off x="3015733" y="675517"/>
            <a:ext cx="1716000" cy="759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 - Divider Slide - Gradient">
  <p:cSld name="10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0" title="IEEE-Blue-Background-Divider.jp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75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0" title="Blue Divider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639774"/>
            <a:ext cx="9144001" cy="504527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0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50" name="Google Shape;150;p10"/>
          <p:cNvCxnSpPr/>
          <p:nvPr/>
        </p:nvCxnSpPr>
        <p:spPr>
          <a:xfrm rot="10800000">
            <a:off x="2747975" y="150"/>
            <a:ext cx="0" cy="933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1" name="Google Shape;151;p10"/>
          <p:cNvSpPr txBox="1"/>
          <p:nvPr>
            <p:ph idx="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2" name="Google Shape;152;p10" title="LogoWhit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98025" y="4778636"/>
            <a:ext cx="772125" cy="22681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3" name="Google Shape;153;p10"/>
          <p:cNvCxnSpPr/>
          <p:nvPr/>
        </p:nvCxnSpPr>
        <p:spPr>
          <a:xfrm rot="10800000">
            <a:off x="2747975" y="4210200"/>
            <a:ext cx="0" cy="933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4" name="Google Shape;154;p10"/>
          <p:cNvSpPr txBox="1"/>
          <p:nvPr>
            <p:ph type="title"/>
          </p:nvPr>
        </p:nvSpPr>
        <p:spPr>
          <a:xfrm>
            <a:off x="496825" y="1758975"/>
            <a:ext cx="6889800" cy="16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5" name="Google Shape;155;p10"/>
          <p:cNvSpPr txBox="1"/>
          <p:nvPr/>
        </p:nvSpPr>
        <p:spPr>
          <a:xfrm>
            <a:off x="2871075" y="4967375"/>
            <a:ext cx="64611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 public charity, IEEE is the world's largest technical professional organization dedicated to advancing technology for the benefit of humanity.</a:t>
            </a:r>
            <a:endParaRPr b="0" i="0" sz="6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56" name="Google Shape;156;p10" title="26-TA-3-016-IEEEEthicsWeek-Wordmark-FNL-RGB-White.png"/>
          <p:cNvPicPr preferRelativeResize="0"/>
          <p:nvPr/>
        </p:nvPicPr>
        <p:blipFill rotWithShape="1">
          <a:blip r:embed="rId5">
            <a:alphaModFix/>
          </a:blip>
          <a:srcRect b="0" l="3562" r="6039" t="0"/>
          <a:stretch/>
        </p:blipFill>
        <p:spPr>
          <a:xfrm>
            <a:off x="7869030" y="127575"/>
            <a:ext cx="1160181" cy="50452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0"/>
          <p:cNvSpPr txBox="1"/>
          <p:nvPr>
            <p:ph idx="1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1pPr>
            <a:lvl2pPr indent="-2794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2pPr>
            <a:lvl3pPr indent="-2794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3pPr>
            <a:lvl4pPr indent="-2794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4pPr>
            <a:lvl5pPr indent="-2794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5pPr>
            <a:lvl6pPr indent="-2794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6pPr>
            <a:lvl7pPr indent="-2794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7pPr>
            <a:lvl8pPr indent="-2794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8pPr>
            <a:lvl9pPr indent="-2794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8.xml"/><Relationship Id="rId22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19.xml"/><Relationship Id="rId24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1.xml"/><Relationship Id="rId1" Type="http://schemas.openxmlformats.org/officeDocument/2006/relationships/image" Target="../media/image2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25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 title="Basic Page.png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4643061"/>
            <a:ext cx="9144003" cy="50452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197400" y="2481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Open Sans Light"/>
              <a:buNone/>
              <a:defRPr b="0" i="0" sz="2800" u="none" cap="none" strike="noStrik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97400" y="95562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400"/>
              <a:buFont typeface="Open Sans"/>
              <a:buChar char="■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1" i="0" sz="800" u="none" cap="none" strike="noStrik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" name="Google Shape;10;p1" title="LogoBlue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98025" y="4779575"/>
            <a:ext cx="772125" cy="2268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/>
          <p:nvPr/>
        </p:nvSpPr>
        <p:spPr>
          <a:xfrm>
            <a:off x="2871075" y="4967375"/>
            <a:ext cx="64611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A public charity, IEEE is the world's largest technical professional organization dedicated to advancing technology for the benefit of humanity.</a:t>
            </a:r>
            <a:endParaRPr b="0" i="0" sz="600" u="none" cap="none" strike="noStrike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  <p:sldLayoutId id="2147483664" r:id="rId19"/>
    <p:sldLayoutId id="2147483665" r:id="rId20"/>
    <p:sldLayoutId id="2147483666" r:id="rId21"/>
    <p:sldLayoutId id="2147483667" r:id="rId22"/>
    <p:sldLayoutId id="2147483668" r:id="rId23"/>
    <p:sldLayoutId id="2147483669" r:id="rId2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brand-experience.ieee.org/templates/ieee-powerpoint-templates/" TargetMode="External"/><Relationship Id="rId4" Type="http://schemas.openxmlformats.org/officeDocument/2006/relationships/hyperlink" Target="http://www.ieee.org/exd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4"/>
          <p:cNvSpPr txBox="1"/>
          <p:nvPr>
            <p:ph type="title"/>
          </p:nvPr>
        </p:nvSpPr>
        <p:spPr>
          <a:xfrm>
            <a:off x="548700" y="1693700"/>
            <a:ext cx="4239300" cy="127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24"/>
          <p:cNvSpPr txBox="1"/>
          <p:nvPr>
            <p:ph idx="2" type="subTitle"/>
          </p:nvPr>
        </p:nvSpPr>
        <p:spPr>
          <a:xfrm>
            <a:off x="548700" y="3643300"/>
            <a:ext cx="4239300" cy="64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Click to add subtitle</a:t>
            </a:r>
            <a:endParaRPr/>
          </a:p>
        </p:txBody>
      </p:sp>
      <p:sp>
        <p:nvSpPr>
          <p:cNvPr id="277" name="Google Shape;277;p24"/>
          <p:cNvSpPr txBox="1"/>
          <p:nvPr>
            <p:ph idx="1" type="subTitle"/>
          </p:nvPr>
        </p:nvSpPr>
        <p:spPr>
          <a:xfrm>
            <a:off x="548700" y="2933625"/>
            <a:ext cx="4239300" cy="68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Click to add subtitle</a:t>
            </a:r>
            <a:endParaRPr/>
          </a:p>
        </p:txBody>
      </p:sp>
      <p:sp>
        <p:nvSpPr>
          <p:cNvPr id="278" name="Google Shape;278;p24"/>
          <p:cNvSpPr txBox="1"/>
          <p:nvPr>
            <p:ph idx="3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3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9" name="Google Shape;349;p33"/>
          <p:cNvSpPr txBox="1"/>
          <p:nvPr>
            <p:ph idx="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0" name="Google Shape;350;p33"/>
          <p:cNvSpPr txBox="1"/>
          <p:nvPr>
            <p:ph type="title"/>
          </p:nvPr>
        </p:nvSpPr>
        <p:spPr>
          <a:xfrm>
            <a:off x="496825" y="1758975"/>
            <a:ext cx="6889800" cy="16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</a:pPr>
            <a:r>
              <a:t/>
            </a:r>
            <a:endParaRPr/>
          </a:p>
        </p:txBody>
      </p:sp>
      <p:sp>
        <p:nvSpPr>
          <p:cNvPr id="351" name="Google Shape;351;p33"/>
          <p:cNvSpPr txBox="1"/>
          <p:nvPr>
            <p:ph idx="1" type="body"/>
          </p:nvPr>
        </p:nvSpPr>
        <p:spPr>
          <a:xfrm>
            <a:off x="548950" y="4873750"/>
            <a:ext cx="2073000" cy="1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4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7" name="Google Shape;357;p34"/>
          <p:cNvSpPr txBox="1"/>
          <p:nvPr>
            <p:ph idx="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8" name="Google Shape;358;p34"/>
          <p:cNvSpPr txBox="1"/>
          <p:nvPr>
            <p:ph type="title"/>
          </p:nvPr>
        </p:nvSpPr>
        <p:spPr>
          <a:xfrm>
            <a:off x="496825" y="1758975"/>
            <a:ext cx="6889800" cy="16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</a:pPr>
            <a:r>
              <a:t/>
            </a:r>
            <a:endParaRPr/>
          </a:p>
        </p:txBody>
      </p:sp>
      <p:sp>
        <p:nvSpPr>
          <p:cNvPr id="359" name="Google Shape;359;p34"/>
          <p:cNvSpPr txBox="1"/>
          <p:nvPr>
            <p:ph idx="1" type="body"/>
          </p:nvPr>
        </p:nvSpPr>
        <p:spPr>
          <a:xfrm>
            <a:off x="548950" y="4873750"/>
            <a:ext cx="2073000" cy="1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5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5" name="Google Shape;365;p35"/>
          <p:cNvSpPr txBox="1"/>
          <p:nvPr>
            <p:ph type="title"/>
          </p:nvPr>
        </p:nvSpPr>
        <p:spPr>
          <a:xfrm>
            <a:off x="496825" y="1758975"/>
            <a:ext cx="5856300" cy="162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35"/>
          <p:cNvSpPr txBox="1"/>
          <p:nvPr>
            <p:ph idx="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7" name="Google Shape;367;p35"/>
          <p:cNvSpPr txBox="1"/>
          <p:nvPr>
            <p:ph idx="1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6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3" name="Google Shape;373;p36"/>
          <p:cNvSpPr txBox="1"/>
          <p:nvPr>
            <p:ph type="title"/>
          </p:nvPr>
        </p:nvSpPr>
        <p:spPr>
          <a:xfrm>
            <a:off x="496825" y="1758975"/>
            <a:ext cx="5856300" cy="162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36"/>
          <p:cNvSpPr/>
          <p:nvPr>
            <p:ph idx="2" type="pic"/>
          </p:nvPr>
        </p:nvSpPr>
        <p:spPr>
          <a:xfrm>
            <a:off x="6961600" y="809100"/>
            <a:ext cx="1963500" cy="3622800"/>
          </a:xfrm>
          <a:prstGeom prst="roundRect">
            <a:avLst>
              <a:gd fmla="val 16667" name="adj"/>
            </a:avLst>
          </a:prstGeom>
        </p:spPr>
      </p:sp>
      <p:sp>
        <p:nvSpPr>
          <p:cNvPr id="375" name="Google Shape;375;p36"/>
          <p:cNvSpPr txBox="1"/>
          <p:nvPr>
            <p:ph idx="1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7"/>
          <p:cNvSpPr txBox="1"/>
          <p:nvPr>
            <p:ph idx="1" type="body"/>
          </p:nvPr>
        </p:nvSpPr>
        <p:spPr>
          <a:xfrm>
            <a:off x="197400" y="1308384"/>
            <a:ext cx="8520600" cy="32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33172" lvl="0" marL="256032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t/>
            </a:r>
            <a:endParaRPr/>
          </a:p>
        </p:txBody>
      </p:sp>
      <p:sp>
        <p:nvSpPr>
          <p:cNvPr id="381" name="Google Shape;381;p37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2" name="Google Shape;382;p37"/>
          <p:cNvSpPr txBox="1"/>
          <p:nvPr>
            <p:ph type="title"/>
          </p:nvPr>
        </p:nvSpPr>
        <p:spPr>
          <a:xfrm>
            <a:off x="197400" y="176850"/>
            <a:ext cx="7559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37"/>
          <p:cNvSpPr txBox="1"/>
          <p:nvPr>
            <p:ph idx="2" type="body"/>
          </p:nvPr>
        </p:nvSpPr>
        <p:spPr>
          <a:xfrm>
            <a:off x="196850" y="832162"/>
            <a:ext cx="8521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37"/>
          <p:cNvSpPr txBox="1"/>
          <p:nvPr>
            <p:ph idx="1" type="body"/>
          </p:nvPr>
        </p:nvSpPr>
        <p:spPr>
          <a:xfrm>
            <a:off x="548953" y="4873750"/>
            <a:ext cx="2078700" cy="1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002855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8"/>
          <p:cNvSpPr txBox="1"/>
          <p:nvPr>
            <p:ph idx="1" type="body"/>
          </p:nvPr>
        </p:nvSpPr>
        <p:spPr>
          <a:xfrm>
            <a:off x="197400" y="1308384"/>
            <a:ext cx="8520600" cy="32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33172" lvl="0" marL="256032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t/>
            </a:r>
            <a:endParaRPr/>
          </a:p>
        </p:txBody>
      </p:sp>
      <p:sp>
        <p:nvSpPr>
          <p:cNvPr id="390" name="Google Shape;390;p38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1" name="Google Shape;391;p38"/>
          <p:cNvSpPr txBox="1"/>
          <p:nvPr>
            <p:ph type="title"/>
          </p:nvPr>
        </p:nvSpPr>
        <p:spPr>
          <a:xfrm>
            <a:off x="197400" y="176850"/>
            <a:ext cx="7538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38"/>
          <p:cNvSpPr txBox="1"/>
          <p:nvPr>
            <p:ph idx="2" type="body"/>
          </p:nvPr>
        </p:nvSpPr>
        <p:spPr>
          <a:xfrm>
            <a:off x="196850" y="832162"/>
            <a:ext cx="8521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38"/>
          <p:cNvSpPr txBox="1"/>
          <p:nvPr>
            <p:ph idx="3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9"/>
          <p:cNvSpPr txBox="1"/>
          <p:nvPr>
            <p:ph idx="1" type="body"/>
          </p:nvPr>
        </p:nvSpPr>
        <p:spPr>
          <a:xfrm>
            <a:off x="197400" y="1308383"/>
            <a:ext cx="3999900" cy="31598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07772" lvl="0" marL="256032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</p:txBody>
      </p:sp>
      <p:sp>
        <p:nvSpPr>
          <p:cNvPr id="399" name="Google Shape;399;p39"/>
          <p:cNvSpPr txBox="1"/>
          <p:nvPr>
            <p:ph idx="2" type="body"/>
          </p:nvPr>
        </p:nvSpPr>
        <p:spPr>
          <a:xfrm>
            <a:off x="4572000" y="1308383"/>
            <a:ext cx="4146000" cy="31598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07772" lvl="0" marL="256032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</p:txBody>
      </p:sp>
      <p:sp>
        <p:nvSpPr>
          <p:cNvPr id="400" name="Google Shape;400;p39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1" name="Google Shape;401;p39"/>
          <p:cNvSpPr txBox="1"/>
          <p:nvPr>
            <p:ph type="title"/>
          </p:nvPr>
        </p:nvSpPr>
        <p:spPr>
          <a:xfrm>
            <a:off x="197400" y="176850"/>
            <a:ext cx="7643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402" name="Google Shape;402;p39"/>
          <p:cNvSpPr txBox="1"/>
          <p:nvPr>
            <p:ph idx="3" type="body"/>
          </p:nvPr>
        </p:nvSpPr>
        <p:spPr>
          <a:xfrm>
            <a:off x="196850" y="832162"/>
            <a:ext cx="85218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403" name="Google Shape;403;p39"/>
          <p:cNvSpPr txBox="1"/>
          <p:nvPr>
            <p:ph idx="4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40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9" name="Google Shape;409;p40"/>
          <p:cNvSpPr/>
          <p:nvPr>
            <p:ph idx="2" type="pic"/>
          </p:nvPr>
        </p:nvSpPr>
        <p:spPr>
          <a:xfrm>
            <a:off x="4843475" y="1360711"/>
            <a:ext cx="1716000" cy="2892900"/>
          </a:xfrm>
          <a:prstGeom prst="roundRect">
            <a:avLst>
              <a:gd fmla="val 2657" name="adj"/>
            </a:avLst>
          </a:prstGeom>
          <a:noFill/>
          <a:ln>
            <a:noFill/>
          </a:ln>
        </p:spPr>
      </p:sp>
      <p:sp>
        <p:nvSpPr>
          <p:cNvPr id="410" name="Google Shape;410;p40"/>
          <p:cNvSpPr txBox="1"/>
          <p:nvPr>
            <p:ph idx="1" type="body"/>
          </p:nvPr>
        </p:nvSpPr>
        <p:spPr>
          <a:xfrm>
            <a:off x="197400" y="1308383"/>
            <a:ext cx="3999900" cy="29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07772" lvl="0" marL="256032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</p:txBody>
      </p:sp>
      <p:sp>
        <p:nvSpPr>
          <p:cNvPr id="411" name="Google Shape;411;p40"/>
          <p:cNvSpPr txBox="1"/>
          <p:nvPr>
            <p:ph type="title"/>
          </p:nvPr>
        </p:nvSpPr>
        <p:spPr>
          <a:xfrm>
            <a:off x="197400" y="176850"/>
            <a:ext cx="7674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412" name="Google Shape;412;p40"/>
          <p:cNvSpPr txBox="1"/>
          <p:nvPr>
            <p:ph idx="5" type="body"/>
          </p:nvPr>
        </p:nvSpPr>
        <p:spPr>
          <a:xfrm>
            <a:off x="196850" y="832162"/>
            <a:ext cx="85218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413" name="Google Shape;413;p40"/>
          <p:cNvSpPr/>
          <p:nvPr>
            <p:ph idx="3" type="pic"/>
          </p:nvPr>
        </p:nvSpPr>
        <p:spPr>
          <a:xfrm>
            <a:off x="6749075" y="1360711"/>
            <a:ext cx="1716000" cy="1371600"/>
          </a:xfrm>
          <a:prstGeom prst="roundRect">
            <a:avLst>
              <a:gd fmla="val 16667" name="adj"/>
            </a:avLst>
          </a:prstGeom>
        </p:spPr>
      </p:sp>
      <p:sp>
        <p:nvSpPr>
          <p:cNvPr id="414" name="Google Shape;414;p40"/>
          <p:cNvSpPr/>
          <p:nvPr>
            <p:ph idx="4" type="pic"/>
          </p:nvPr>
        </p:nvSpPr>
        <p:spPr>
          <a:xfrm>
            <a:off x="6749075" y="2883877"/>
            <a:ext cx="1716000" cy="1369500"/>
          </a:xfrm>
          <a:prstGeom prst="roundRect">
            <a:avLst>
              <a:gd fmla="val 16667" name="adj"/>
            </a:avLst>
          </a:prstGeom>
        </p:spPr>
      </p:sp>
      <p:sp>
        <p:nvSpPr>
          <p:cNvPr id="415" name="Google Shape;415;p40"/>
          <p:cNvSpPr txBox="1"/>
          <p:nvPr>
            <p:ph idx="6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1"/>
          <p:cNvSpPr txBox="1"/>
          <p:nvPr>
            <p:ph idx="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</a:rPr>
              <a:t>‹#›</a:t>
            </a:fld>
            <a:endParaRPr>
              <a:solidFill>
                <a:schemeClr val="accent1"/>
              </a:solidFill>
            </a:endParaRPr>
          </a:p>
        </p:txBody>
      </p:sp>
      <p:sp>
        <p:nvSpPr>
          <p:cNvPr id="421" name="Google Shape;421;p41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2" name="Google Shape;422;p41"/>
          <p:cNvSpPr txBox="1"/>
          <p:nvPr>
            <p:ph idx="1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5"/>
          <p:cNvSpPr txBox="1"/>
          <p:nvPr>
            <p:ph idx="12" type="sldNum"/>
          </p:nvPr>
        </p:nvSpPr>
        <p:spPr>
          <a:xfrm>
            <a:off x="7" y="48167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4" name="Google Shape;284;p25"/>
          <p:cNvSpPr txBox="1"/>
          <p:nvPr>
            <p:ph type="title"/>
          </p:nvPr>
        </p:nvSpPr>
        <p:spPr>
          <a:xfrm>
            <a:off x="210000" y="209383"/>
            <a:ext cx="7654500" cy="61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1900">
                <a:latin typeface="Open Sans"/>
                <a:ea typeface="Open Sans"/>
                <a:cs typeface="Open Sans"/>
                <a:sym typeface="Open Sans"/>
              </a:rPr>
              <a:t>How to use the IEEE Ethics Week presentation template</a:t>
            </a:r>
            <a:endParaRPr b="1" sz="19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5" name="Google Shape;285;p25"/>
          <p:cNvSpPr txBox="1"/>
          <p:nvPr>
            <p:ph idx="2" type="body"/>
          </p:nvPr>
        </p:nvSpPr>
        <p:spPr>
          <a:xfrm>
            <a:off x="210000" y="927505"/>
            <a:ext cx="8521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i="1" lang="en">
                <a:latin typeface="Open Sans"/>
                <a:ea typeface="Open Sans"/>
                <a:cs typeface="Open Sans"/>
                <a:sym typeface="Open Sans"/>
              </a:rPr>
              <a:t>If “view only” - Make a copy of this entire presentation before you begin. </a:t>
            </a:r>
            <a:endParaRPr b="0" i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6" name="Google Shape;286;p25"/>
          <p:cNvSpPr txBox="1"/>
          <p:nvPr>
            <p:ph idx="1" type="body"/>
          </p:nvPr>
        </p:nvSpPr>
        <p:spPr>
          <a:xfrm>
            <a:off x="210000" y="1279225"/>
            <a:ext cx="8719500" cy="359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This template is designed to be used as a Google Slide template only.</a:t>
            </a:r>
            <a:br>
              <a:rPr lang="en" sz="1100"/>
            </a:br>
            <a:r>
              <a:rPr lang="en" sz="1100">
                <a:highlight>
                  <a:srgbClr val="FFFF00"/>
                </a:highlight>
              </a:rPr>
              <a:t>Modifications of the IEEE Master Brand and IEEE tagline is prohibited.</a:t>
            </a:r>
            <a:endParaRPr sz="1100">
              <a:highlight>
                <a:srgbClr val="FFFF00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b="1" lang="en" sz="1100"/>
            </a:br>
            <a:r>
              <a:rPr b="1" lang="en" sz="1100"/>
              <a:t>For IEEE Ethics Week use:</a:t>
            </a:r>
            <a:endParaRPr b="1" sz="1100"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Char char="●"/>
            </a:pPr>
            <a:r>
              <a:rPr lang="en" sz="1100"/>
              <a:t>The core IEEE template must remain intact.</a:t>
            </a:r>
            <a:endParaRPr sz="1100"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/>
              <a:t>Society-specific identity (e.g., IEEE Ethics Week name, wordmark, or messaging) may be incorporated </a:t>
            </a:r>
            <a:r>
              <a:rPr b="1" lang="en" sz="1100"/>
              <a:t>only in designated content areas</a:t>
            </a:r>
            <a:r>
              <a:rPr lang="en" sz="1100"/>
              <a:t> (such as title slides, section headers, or body content), in accordance with IEEE brand guidelines.</a:t>
            </a:r>
            <a:endParaRPr sz="1100"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Char char="●"/>
            </a:pPr>
            <a:r>
              <a:rPr lang="en" sz="1100"/>
              <a:t>Do not alter master slides, logo placement, colors, or typography defined by IEEE.</a:t>
            </a:r>
            <a:endParaRPr sz="1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/>
              <a:t>Note: </a:t>
            </a:r>
            <a:r>
              <a:rPr lang="en" sz="1100"/>
              <a:t>Downloading your file and saving in a different format may cause technical issues. For example, uploading a PowerPoint file to Google Drive, converting to Google Slides, and exporting back to PowerPoint may create issues. </a:t>
            </a:r>
            <a:endParaRPr sz="11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/>
              <a:t>The IEEE Corporate Presentation is available for download in the following formats on the </a:t>
            </a:r>
            <a:r>
              <a:rPr b="1" lang="en" sz="1100" u="sng">
                <a:solidFill>
                  <a:schemeClr val="dk2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IEEE Brand Experience</a:t>
            </a:r>
            <a:r>
              <a:rPr b="1" lang="en" sz="1100"/>
              <a:t> </a:t>
            </a:r>
            <a:r>
              <a:rPr lang="en" sz="1100"/>
              <a:t>site:</a:t>
            </a:r>
            <a:endParaRPr sz="1100"/>
          </a:p>
          <a:p>
            <a:pPr indent="-298450" lvl="0" marL="457200" rtl="0" algn="l">
              <a:spcBef>
                <a:spcPts val="100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Microsoft PowerPoint</a:t>
            </a:r>
            <a:endParaRPr sz="1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Google Slides</a:t>
            </a:r>
            <a:endParaRPr sz="11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rgbClr val="222222"/>
                </a:solidFill>
              </a:rPr>
              <a:t>Questions pertaining to this template can be submitted at:</a:t>
            </a:r>
            <a:r>
              <a:rPr b="1" i="1" lang="en" sz="1100">
                <a:solidFill>
                  <a:srgbClr val="222222"/>
                </a:solidFill>
              </a:rPr>
              <a:t> </a:t>
            </a:r>
            <a:r>
              <a:rPr b="1" i="1" lang="en" sz="1100" u="sng">
                <a:solidFill>
                  <a:schemeClr val="dk2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www.ieee.org/exd</a:t>
            </a:r>
            <a:endParaRPr sz="1100"/>
          </a:p>
        </p:txBody>
      </p:sp>
      <p:sp>
        <p:nvSpPr>
          <p:cNvPr id="287" name="Google Shape;287;p25"/>
          <p:cNvSpPr txBox="1"/>
          <p:nvPr>
            <p:ph idx="3" type="body"/>
          </p:nvPr>
        </p:nvSpPr>
        <p:spPr>
          <a:xfrm>
            <a:off x="554050" y="4862525"/>
            <a:ext cx="2070300" cy="1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6"/>
          <p:cNvSpPr txBox="1"/>
          <p:nvPr>
            <p:ph type="title"/>
          </p:nvPr>
        </p:nvSpPr>
        <p:spPr>
          <a:xfrm>
            <a:off x="548700" y="1693700"/>
            <a:ext cx="4239300" cy="127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26"/>
          <p:cNvSpPr txBox="1"/>
          <p:nvPr>
            <p:ph idx="1" type="subTitle"/>
          </p:nvPr>
        </p:nvSpPr>
        <p:spPr>
          <a:xfrm>
            <a:off x="548700" y="2933625"/>
            <a:ext cx="4239300" cy="68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26"/>
          <p:cNvSpPr txBox="1"/>
          <p:nvPr>
            <p:ph idx="2" type="subTitle"/>
          </p:nvPr>
        </p:nvSpPr>
        <p:spPr>
          <a:xfrm>
            <a:off x="548700" y="3643300"/>
            <a:ext cx="4239300" cy="64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26"/>
          <p:cNvSpPr txBox="1"/>
          <p:nvPr>
            <p:ph idx="3" type="body"/>
          </p:nvPr>
        </p:nvSpPr>
        <p:spPr>
          <a:xfrm>
            <a:off x="548950" y="4873750"/>
            <a:ext cx="2073000" cy="1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7"/>
          <p:cNvSpPr txBox="1"/>
          <p:nvPr>
            <p:ph type="title"/>
          </p:nvPr>
        </p:nvSpPr>
        <p:spPr>
          <a:xfrm>
            <a:off x="548700" y="1693700"/>
            <a:ext cx="4239300" cy="127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27"/>
          <p:cNvSpPr txBox="1"/>
          <p:nvPr>
            <p:ph idx="1" type="subTitle"/>
          </p:nvPr>
        </p:nvSpPr>
        <p:spPr>
          <a:xfrm>
            <a:off x="548700" y="2933625"/>
            <a:ext cx="4239300" cy="68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27"/>
          <p:cNvSpPr txBox="1"/>
          <p:nvPr>
            <p:ph idx="2" type="subTitle"/>
          </p:nvPr>
        </p:nvSpPr>
        <p:spPr>
          <a:xfrm>
            <a:off x="548700" y="3643300"/>
            <a:ext cx="4239300" cy="64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27"/>
          <p:cNvSpPr txBox="1"/>
          <p:nvPr>
            <p:ph idx="3" type="body"/>
          </p:nvPr>
        </p:nvSpPr>
        <p:spPr>
          <a:xfrm>
            <a:off x="548950" y="4873750"/>
            <a:ext cx="2073000" cy="1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8"/>
          <p:cNvSpPr txBox="1"/>
          <p:nvPr>
            <p:ph type="title"/>
          </p:nvPr>
        </p:nvSpPr>
        <p:spPr>
          <a:xfrm>
            <a:off x="548700" y="1693700"/>
            <a:ext cx="4239300" cy="12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t/>
            </a:r>
            <a:endParaRPr/>
          </a:p>
        </p:txBody>
      </p:sp>
      <p:sp>
        <p:nvSpPr>
          <p:cNvPr id="309" name="Google Shape;309;p28"/>
          <p:cNvSpPr txBox="1"/>
          <p:nvPr>
            <p:ph idx="1" type="subTitle"/>
          </p:nvPr>
        </p:nvSpPr>
        <p:spPr>
          <a:xfrm>
            <a:off x="548700" y="2933625"/>
            <a:ext cx="4239300" cy="6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r>
              <a:t/>
            </a:r>
            <a:endParaRPr/>
          </a:p>
        </p:txBody>
      </p:sp>
      <p:sp>
        <p:nvSpPr>
          <p:cNvPr id="310" name="Google Shape;310;p28"/>
          <p:cNvSpPr txBox="1"/>
          <p:nvPr>
            <p:ph idx="2" type="subTitle"/>
          </p:nvPr>
        </p:nvSpPr>
        <p:spPr>
          <a:xfrm>
            <a:off x="548700" y="3643300"/>
            <a:ext cx="42393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pen Sans ExtraBold"/>
              <a:buNone/>
            </a:pPr>
            <a:r>
              <a:t/>
            </a:r>
            <a:endParaRPr/>
          </a:p>
        </p:txBody>
      </p:sp>
      <p:sp>
        <p:nvSpPr>
          <p:cNvPr id="311" name="Google Shape;311;p28"/>
          <p:cNvSpPr txBox="1"/>
          <p:nvPr>
            <p:ph idx="3" type="body"/>
          </p:nvPr>
        </p:nvSpPr>
        <p:spPr>
          <a:xfrm>
            <a:off x="548950" y="4873750"/>
            <a:ext cx="2073000" cy="1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9"/>
          <p:cNvSpPr txBox="1"/>
          <p:nvPr>
            <p:ph type="title"/>
          </p:nvPr>
        </p:nvSpPr>
        <p:spPr>
          <a:xfrm>
            <a:off x="548700" y="1693700"/>
            <a:ext cx="4239300" cy="12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t/>
            </a:r>
            <a:endParaRPr/>
          </a:p>
        </p:txBody>
      </p:sp>
      <p:sp>
        <p:nvSpPr>
          <p:cNvPr id="317" name="Google Shape;317;p29"/>
          <p:cNvSpPr txBox="1"/>
          <p:nvPr>
            <p:ph idx="1" type="subTitle"/>
          </p:nvPr>
        </p:nvSpPr>
        <p:spPr>
          <a:xfrm>
            <a:off x="548700" y="2933625"/>
            <a:ext cx="4239300" cy="6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r>
              <a:t/>
            </a:r>
            <a:endParaRPr/>
          </a:p>
        </p:txBody>
      </p:sp>
      <p:sp>
        <p:nvSpPr>
          <p:cNvPr id="318" name="Google Shape;318;p29"/>
          <p:cNvSpPr txBox="1"/>
          <p:nvPr>
            <p:ph idx="2" type="subTitle"/>
          </p:nvPr>
        </p:nvSpPr>
        <p:spPr>
          <a:xfrm>
            <a:off x="548700" y="3643300"/>
            <a:ext cx="42393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pen Sans ExtraBold"/>
              <a:buNone/>
            </a:pPr>
            <a:r>
              <a:t/>
            </a:r>
            <a:endParaRPr/>
          </a:p>
        </p:txBody>
      </p:sp>
      <p:sp>
        <p:nvSpPr>
          <p:cNvPr id="319" name="Google Shape;319;p29"/>
          <p:cNvSpPr txBox="1"/>
          <p:nvPr>
            <p:ph idx="3" type="body"/>
          </p:nvPr>
        </p:nvSpPr>
        <p:spPr>
          <a:xfrm>
            <a:off x="548950" y="4873750"/>
            <a:ext cx="2073000" cy="1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0"/>
          <p:cNvSpPr txBox="1"/>
          <p:nvPr>
            <p:ph type="title"/>
          </p:nvPr>
        </p:nvSpPr>
        <p:spPr>
          <a:xfrm>
            <a:off x="548700" y="1693700"/>
            <a:ext cx="4239300" cy="12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t/>
            </a:r>
            <a:endParaRPr/>
          </a:p>
        </p:txBody>
      </p:sp>
      <p:sp>
        <p:nvSpPr>
          <p:cNvPr id="325" name="Google Shape;325;p30"/>
          <p:cNvSpPr txBox="1"/>
          <p:nvPr>
            <p:ph idx="1" type="subTitle"/>
          </p:nvPr>
        </p:nvSpPr>
        <p:spPr>
          <a:xfrm>
            <a:off x="548700" y="2933625"/>
            <a:ext cx="4239300" cy="6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r>
              <a:t/>
            </a:r>
            <a:endParaRPr/>
          </a:p>
        </p:txBody>
      </p:sp>
      <p:sp>
        <p:nvSpPr>
          <p:cNvPr id="326" name="Google Shape;326;p30"/>
          <p:cNvSpPr txBox="1"/>
          <p:nvPr>
            <p:ph idx="2" type="subTitle"/>
          </p:nvPr>
        </p:nvSpPr>
        <p:spPr>
          <a:xfrm>
            <a:off x="548700" y="3643300"/>
            <a:ext cx="42393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pen Sans ExtraBold"/>
              <a:buNone/>
            </a:pPr>
            <a:r>
              <a:t/>
            </a:r>
            <a:endParaRPr/>
          </a:p>
        </p:txBody>
      </p:sp>
      <p:sp>
        <p:nvSpPr>
          <p:cNvPr id="327" name="Google Shape;327;p30"/>
          <p:cNvSpPr txBox="1"/>
          <p:nvPr>
            <p:ph idx="3" type="body"/>
          </p:nvPr>
        </p:nvSpPr>
        <p:spPr>
          <a:xfrm>
            <a:off x="548950" y="4873750"/>
            <a:ext cx="2073000" cy="1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1"/>
          <p:cNvSpPr txBox="1"/>
          <p:nvPr>
            <p:ph type="title"/>
          </p:nvPr>
        </p:nvSpPr>
        <p:spPr>
          <a:xfrm>
            <a:off x="548700" y="1693700"/>
            <a:ext cx="4239300" cy="12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t/>
            </a:r>
            <a:endParaRPr/>
          </a:p>
        </p:txBody>
      </p:sp>
      <p:sp>
        <p:nvSpPr>
          <p:cNvPr id="333" name="Google Shape;333;p31"/>
          <p:cNvSpPr txBox="1"/>
          <p:nvPr>
            <p:ph idx="1" type="subTitle"/>
          </p:nvPr>
        </p:nvSpPr>
        <p:spPr>
          <a:xfrm>
            <a:off x="548700" y="2933625"/>
            <a:ext cx="4239300" cy="6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r>
              <a:t/>
            </a:r>
            <a:endParaRPr/>
          </a:p>
        </p:txBody>
      </p:sp>
      <p:sp>
        <p:nvSpPr>
          <p:cNvPr id="334" name="Google Shape;334;p31"/>
          <p:cNvSpPr txBox="1"/>
          <p:nvPr>
            <p:ph idx="2" type="subTitle"/>
          </p:nvPr>
        </p:nvSpPr>
        <p:spPr>
          <a:xfrm>
            <a:off x="548700" y="3643300"/>
            <a:ext cx="42393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pen Sans ExtraBold"/>
              <a:buNone/>
            </a:pPr>
            <a:r>
              <a:t/>
            </a:r>
            <a:endParaRPr/>
          </a:p>
        </p:txBody>
      </p:sp>
      <p:sp>
        <p:nvSpPr>
          <p:cNvPr id="335" name="Google Shape;335;p31"/>
          <p:cNvSpPr txBox="1"/>
          <p:nvPr>
            <p:ph idx="3" type="body"/>
          </p:nvPr>
        </p:nvSpPr>
        <p:spPr>
          <a:xfrm>
            <a:off x="548950" y="4873750"/>
            <a:ext cx="2073000" cy="1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2"/>
          <p:cNvSpPr txBox="1"/>
          <p:nvPr>
            <p:ph type="title"/>
          </p:nvPr>
        </p:nvSpPr>
        <p:spPr>
          <a:xfrm>
            <a:off x="548700" y="1693700"/>
            <a:ext cx="4239300" cy="12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t/>
            </a:r>
            <a:endParaRPr/>
          </a:p>
        </p:txBody>
      </p:sp>
      <p:sp>
        <p:nvSpPr>
          <p:cNvPr id="341" name="Google Shape;341;p32"/>
          <p:cNvSpPr txBox="1"/>
          <p:nvPr>
            <p:ph idx="1" type="subTitle"/>
          </p:nvPr>
        </p:nvSpPr>
        <p:spPr>
          <a:xfrm>
            <a:off x="548700" y="2933625"/>
            <a:ext cx="4239300" cy="6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r>
              <a:t/>
            </a:r>
            <a:endParaRPr/>
          </a:p>
        </p:txBody>
      </p:sp>
      <p:sp>
        <p:nvSpPr>
          <p:cNvPr id="342" name="Google Shape;342;p32"/>
          <p:cNvSpPr txBox="1"/>
          <p:nvPr>
            <p:ph idx="2" type="subTitle"/>
          </p:nvPr>
        </p:nvSpPr>
        <p:spPr>
          <a:xfrm>
            <a:off x="548700" y="3643300"/>
            <a:ext cx="42393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pen Sans ExtraBold"/>
              <a:buNone/>
            </a:pPr>
            <a:r>
              <a:t/>
            </a:r>
            <a:endParaRPr/>
          </a:p>
        </p:txBody>
      </p:sp>
      <p:sp>
        <p:nvSpPr>
          <p:cNvPr id="343" name="Google Shape;343;p32"/>
          <p:cNvSpPr txBox="1"/>
          <p:nvPr>
            <p:ph idx="3" type="body"/>
          </p:nvPr>
        </p:nvSpPr>
        <p:spPr>
          <a:xfrm>
            <a:off x="548950" y="4873750"/>
            <a:ext cx="2073000" cy="1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IEEE Template Blue">
  <a:themeElements>
    <a:clrScheme name="Simple Light">
      <a:dk1>
        <a:srgbClr val="000000"/>
      </a:dk1>
      <a:lt1>
        <a:srgbClr val="FFFFFF"/>
      </a:lt1>
      <a:dk2>
        <a:srgbClr val="00629B"/>
      </a:dk2>
      <a:lt2>
        <a:srgbClr val="E3E4E5"/>
      </a:lt2>
      <a:accent1>
        <a:srgbClr val="002855"/>
      </a:accent1>
      <a:accent2>
        <a:srgbClr val="00B5E2"/>
      </a:accent2>
      <a:accent3>
        <a:srgbClr val="007377"/>
      </a:accent3>
      <a:accent4>
        <a:srgbClr val="009CA6"/>
      </a:accent4>
      <a:accent5>
        <a:srgbClr val="861F41"/>
      </a:accent5>
      <a:accent6>
        <a:srgbClr val="FFA300"/>
      </a:accent6>
      <a:hlink>
        <a:srgbClr val="00629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